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notesSlides/notesSlide13.xml" ContentType="application/vnd.openxmlformats-officedocument.presentationml.notesSlide+xml"/>
  <Override PartName="/ppt/charts/colors1.xml" ContentType="application/vnd.ms-office.chartcolorstyl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diagrams/data5.xml" ContentType="application/vnd.openxmlformats-officedocument.drawingml.diagramData+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notesMasterIdLst>
    <p:notesMasterId r:id="rId24"/>
  </p:notes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2226" autoAdjust="0"/>
  </p:normalViewPr>
  <p:slideViewPr>
    <p:cSldViewPr snapToGrid="0">
      <p:cViewPr varScale="1">
        <p:scale>
          <a:sx n="95" d="100"/>
          <a:sy n="95" d="100"/>
        </p:scale>
        <p:origin x="-1194"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GB"/>
  <c:chart>
    <c:title>
      <c:tx>
        <c:rich>
          <a:bodyPr rot="0" spcFirstLastPara="1" vertOverflow="ellipsis" vert="horz" wrap="square" anchor="ctr" anchorCtr="1"/>
          <a:lstStyle/>
          <a:p>
            <a:pPr>
              <a:defRPr sz="1862" b="1" i="0" u="none" strike="noStrike" kern="1200" cap="none" baseline="0">
                <a:solidFill>
                  <a:schemeClr val="lt1">
                    <a:lumMod val="85000"/>
                  </a:schemeClr>
                </a:solidFill>
                <a:latin typeface="+mn-lt"/>
                <a:ea typeface="+mn-ea"/>
                <a:cs typeface="+mn-cs"/>
              </a:defRPr>
            </a:pPr>
            <a:r>
              <a:rPr lang="en-GB" dirty="0"/>
              <a:t>Bus Operator Income in the UK</a:t>
            </a:r>
          </a:p>
        </c:rich>
      </c:tx>
      <c:layout/>
      <c:spPr>
        <a:noFill/>
        <a:ln>
          <a:noFill/>
        </a:ln>
        <a:effectLst/>
      </c:spPr>
    </c:title>
    <c:plotArea>
      <c:layout/>
      <c:lineChart>
        <c:grouping val="standard"/>
        <c:ser>
          <c:idx val="0"/>
          <c:order val="0"/>
          <c:tx>
            <c:strRef>
              <c:f>Sheet1!$A$2</c:f>
              <c:strCache>
                <c:ptCount val="1"/>
                <c:pt idx="0">
                  <c:v>Government Support</c:v>
                </c:pt>
              </c:strCache>
            </c:strRef>
          </c:tx>
          <c:spPr>
            <a:ln w="22225" cap="rnd">
              <a:solidFill>
                <a:schemeClr val="accent1"/>
              </a:solidFill>
            </a:ln>
            <a:effectLst>
              <a:glow rad="139700">
                <a:schemeClr val="accent1">
                  <a:satMod val="175000"/>
                  <a:alpha val="14000"/>
                </a:schemeClr>
              </a:glow>
            </a:effectLst>
          </c:spPr>
          <c:marker>
            <c:symbol val="none"/>
          </c:marker>
          <c:cat>
            <c:numRef>
              <c:f>Sheet1!$B$1:$F$1</c:f>
              <c:numCache>
                <c:formatCode>General</c:formatCode>
                <c:ptCount val="5"/>
                <c:pt idx="0">
                  <c:v>2009</c:v>
                </c:pt>
                <c:pt idx="1">
                  <c:v>2010</c:v>
                </c:pt>
                <c:pt idx="2">
                  <c:v>2011</c:v>
                </c:pt>
                <c:pt idx="3">
                  <c:v>2012</c:v>
                </c:pt>
                <c:pt idx="4">
                  <c:v>2013</c:v>
                </c:pt>
              </c:numCache>
            </c:numRef>
          </c:cat>
          <c:val>
            <c:numRef>
              <c:f>Sheet1!$B$2:$F$2</c:f>
              <c:numCache>
                <c:formatCode>General</c:formatCode>
                <c:ptCount val="5"/>
                <c:pt idx="0">
                  <c:v>2612</c:v>
                </c:pt>
                <c:pt idx="1">
                  <c:v>2629</c:v>
                </c:pt>
                <c:pt idx="2">
                  <c:v>2485</c:v>
                </c:pt>
                <c:pt idx="3">
                  <c:v>2419</c:v>
                </c:pt>
                <c:pt idx="4">
                  <c:v>2261</c:v>
                </c:pt>
              </c:numCache>
            </c:numRef>
          </c:val>
        </c:ser>
        <c:ser>
          <c:idx val="1"/>
          <c:order val="1"/>
          <c:tx>
            <c:strRef>
              <c:f>Sheet1!$A$3</c:f>
              <c:strCache>
                <c:ptCount val="1"/>
                <c:pt idx="0">
                  <c:v>Passenger Receipt</c:v>
                </c:pt>
              </c:strCache>
            </c:strRef>
          </c:tx>
          <c:spPr>
            <a:ln w="22225" cap="rnd">
              <a:solidFill>
                <a:schemeClr val="accent2"/>
              </a:solidFill>
            </a:ln>
            <a:effectLst>
              <a:glow rad="139700">
                <a:schemeClr val="accent2">
                  <a:satMod val="175000"/>
                  <a:alpha val="14000"/>
                </a:schemeClr>
              </a:glow>
            </a:effectLst>
          </c:spPr>
          <c:marker>
            <c:symbol val="none"/>
          </c:marker>
          <c:cat>
            <c:numRef>
              <c:f>Sheet1!$B$1:$F$1</c:f>
              <c:numCache>
                <c:formatCode>General</c:formatCode>
                <c:ptCount val="5"/>
                <c:pt idx="0">
                  <c:v>2009</c:v>
                </c:pt>
                <c:pt idx="1">
                  <c:v>2010</c:v>
                </c:pt>
                <c:pt idx="2">
                  <c:v>2011</c:v>
                </c:pt>
                <c:pt idx="3">
                  <c:v>2012</c:v>
                </c:pt>
                <c:pt idx="4">
                  <c:v>2013</c:v>
                </c:pt>
              </c:numCache>
            </c:numRef>
          </c:cat>
          <c:val>
            <c:numRef>
              <c:f>Sheet1!$B$3:$F$3</c:f>
              <c:numCache>
                <c:formatCode>General</c:formatCode>
                <c:ptCount val="5"/>
                <c:pt idx="0">
                  <c:v>2643</c:v>
                </c:pt>
                <c:pt idx="1">
                  <c:v>2737</c:v>
                </c:pt>
                <c:pt idx="2">
                  <c:v>2881</c:v>
                </c:pt>
                <c:pt idx="3">
                  <c:v>3013</c:v>
                </c:pt>
                <c:pt idx="4">
                  <c:v>3132</c:v>
                </c:pt>
              </c:numCache>
            </c:numRef>
          </c:val>
        </c:ser>
        <c:marker val="1"/>
        <c:axId val="84996096"/>
        <c:axId val="84997632"/>
      </c:lineChart>
      <c:catAx>
        <c:axId val="84996096"/>
        <c:scaling>
          <c:orientation val="minMax"/>
        </c:scaling>
        <c:axPos val="b"/>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84997632"/>
        <c:crosses val="autoZero"/>
        <c:auto val="1"/>
        <c:lblAlgn val="ctr"/>
        <c:lblOffset val="100"/>
      </c:catAx>
      <c:valAx>
        <c:axId val="84997632"/>
        <c:scaling>
          <c:orientation val="minMax"/>
        </c:scaling>
        <c:axPos val="l"/>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84996096"/>
        <c:crosses val="autoZero"/>
        <c:crossBetween val="between"/>
      </c:valAx>
      <c:spPr>
        <a:noFill/>
        <a:ln>
          <a:noFill/>
        </a:ln>
        <a:effectLst/>
      </c:spPr>
    </c:plotArea>
    <c:legend>
      <c:legendPos val="t"/>
      <c:layout/>
      <c:spPr>
        <a:noFill/>
        <a:ln>
          <a:noFill/>
        </a:ln>
        <a:effectLst/>
      </c:spPr>
      <c:txPr>
        <a:bodyPr rot="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legend>
    <c:plotVisOnly val="1"/>
    <c:dispBlanksAs val="gap"/>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6">
  <cs:axisTitle>
    <cs:lnRef idx="0"/>
    <cs:fillRef idx="0"/>
    <cs:effectRef idx="0"/>
    <cs:fontRef idx="minor">
      <a:schemeClr val="lt1">
        <a:lumMod val="75000"/>
      </a:schemeClr>
    </cs:fontRef>
    <cs:defRPr sz="1197" b="1"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1197" kern="1200"/>
  </cs:chartArea>
  <cs:dataLabel>
    <cs:lnRef idx="0"/>
    <cs:fillRef idx="0"/>
    <cs:effectRef idx="0"/>
    <cs:fontRef idx="minor">
      <a:schemeClr val="lt1">
        <a:lumMod val="75000"/>
      </a:schemeClr>
    </cs:fontRef>
    <cs:defRPr sz="1197"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75000"/>
                <a:lumOff val="25000"/>
              </a:schemeClr>
            </a:gs>
            <a:gs pos="0">
              <a:schemeClr val="dk1">
                <a:lumMod val="65000"/>
                <a:lumOff val="3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dk1">
                <a:lumMod val="75000"/>
                <a:lumOff val="25000"/>
                <a:alpha val="25000"/>
              </a:schemeClr>
            </a:gs>
            <a:gs pos="0">
              <a:schemeClr val="dk1">
                <a:lumMod val="65000"/>
                <a:lumOff val="35000"/>
                <a:alpha val="25000"/>
              </a:schemeClr>
            </a:gs>
          </a:gsLst>
          <a:lin ang="5400000" scaled="0"/>
        </a:gra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862"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3E71E0-D5E7-4B2A-BE17-C2AA44CF23F9}"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GB"/>
        </a:p>
      </dgm:t>
    </dgm:pt>
    <dgm:pt modelId="{A4CCE757-E425-4F67-B88A-F2DFC92E41C1}">
      <dgm:prSet phldrT="[Text]"/>
      <dgm:spPr/>
      <dgm:t>
        <a:bodyPr/>
        <a:lstStyle/>
        <a:p>
          <a:r>
            <a:rPr lang="en-IN" b="1" dirty="0" smtClean="0">
              <a:solidFill>
                <a:schemeClr val="bg1"/>
              </a:solidFill>
            </a:rPr>
            <a:t>SWOT</a:t>
          </a:r>
          <a:endParaRPr lang="en-GB" b="1" dirty="0">
            <a:solidFill>
              <a:schemeClr val="bg1"/>
            </a:solidFill>
          </a:endParaRPr>
        </a:p>
      </dgm:t>
    </dgm:pt>
    <dgm:pt modelId="{0F82A41F-DC66-4422-AFF5-E67A2CC777E0}" type="parTrans" cxnId="{ABF911CE-4AD1-4914-B272-CF3547343B6C}">
      <dgm:prSet/>
      <dgm:spPr/>
      <dgm:t>
        <a:bodyPr/>
        <a:lstStyle/>
        <a:p>
          <a:endParaRPr lang="en-GB"/>
        </a:p>
      </dgm:t>
    </dgm:pt>
    <dgm:pt modelId="{FDD92ED1-A52E-43B1-9064-CBFF0D075F57}" type="sibTrans" cxnId="{ABF911CE-4AD1-4914-B272-CF3547343B6C}">
      <dgm:prSet/>
      <dgm:spPr/>
      <dgm:t>
        <a:bodyPr/>
        <a:lstStyle/>
        <a:p>
          <a:endParaRPr lang="en-GB"/>
        </a:p>
      </dgm:t>
    </dgm:pt>
    <dgm:pt modelId="{D7195CF0-D70B-487E-9844-5ECABC7ABB2B}">
      <dgm:prSet phldrT="[Text]"/>
      <dgm:spPr/>
      <dgm:t>
        <a:bodyPr/>
        <a:lstStyle/>
        <a:p>
          <a:r>
            <a:rPr lang="en-IN" b="1" dirty="0" smtClean="0">
              <a:solidFill>
                <a:schemeClr val="bg1"/>
              </a:solidFill>
            </a:rPr>
            <a:t>Strengths</a:t>
          </a:r>
          <a:endParaRPr lang="en-GB" b="1" dirty="0">
            <a:solidFill>
              <a:schemeClr val="bg1"/>
            </a:solidFill>
          </a:endParaRPr>
        </a:p>
      </dgm:t>
    </dgm:pt>
    <dgm:pt modelId="{32A310DC-F608-4921-BA2C-6E5D21DD9D09}" type="parTrans" cxnId="{99B88483-89ED-4FE2-A382-D9F7D6E85D10}">
      <dgm:prSet/>
      <dgm:spPr/>
      <dgm:t>
        <a:bodyPr/>
        <a:lstStyle/>
        <a:p>
          <a:endParaRPr lang="en-GB"/>
        </a:p>
      </dgm:t>
    </dgm:pt>
    <dgm:pt modelId="{2CC00FC9-EB13-4516-8C3A-EEE5878F9370}" type="sibTrans" cxnId="{99B88483-89ED-4FE2-A382-D9F7D6E85D10}">
      <dgm:prSet/>
      <dgm:spPr/>
      <dgm:t>
        <a:bodyPr/>
        <a:lstStyle/>
        <a:p>
          <a:endParaRPr lang="en-GB"/>
        </a:p>
      </dgm:t>
    </dgm:pt>
    <dgm:pt modelId="{701997C4-8CF5-49CC-B1C2-257C8AF810D3}">
      <dgm:prSet phldrT="[Text]"/>
      <dgm:spPr/>
      <dgm:t>
        <a:bodyPr/>
        <a:lstStyle/>
        <a:p>
          <a:r>
            <a:rPr lang="en-IN" b="1" dirty="0" smtClean="0">
              <a:solidFill>
                <a:schemeClr val="bg1"/>
              </a:solidFill>
            </a:rPr>
            <a:t>Opportunities</a:t>
          </a:r>
          <a:endParaRPr lang="en-GB" b="1" dirty="0">
            <a:solidFill>
              <a:schemeClr val="bg1"/>
            </a:solidFill>
          </a:endParaRPr>
        </a:p>
      </dgm:t>
    </dgm:pt>
    <dgm:pt modelId="{39341D31-381A-495B-ABB8-E7A39F789BF5}" type="parTrans" cxnId="{01167A43-CD7E-439E-9737-1474FDD97DC5}">
      <dgm:prSet/>
      <dgm:spPr/>
      <dgm:t>
        <a:bodyPr/>
        <a:lstStyle/>
        <a:p>
          <a:endParaRPr lang="en-GB"/>
        </a:p>
      </dgm:t>
    </dgm:pt>
    <dgm:pt modelId="{C0F1065F-9E21-4272-B601-8D311EE654AC}" type="sibTrans" cxnId="{01167A43-CD7E-439E-9737-1474FDD97DC5}">
      <dgm:prSet/>
      <dgm:spPr/>
      <dgm:t>
        <a:bodyPr/>
        <a:lstStyle/>
        <a:p>
          <a:endParaRPr lang="en-GB"/>
        </a:p>
      </dgm:t>
    </dgm:pt>
    <dgm:pt modelId="{6AC987E8-33A9-455F-AD04-A52F5DD52D58}">
      <dgm:prSet phldrT="[Text]"/>
      <dgm:spPr/>
      <dgm:t>
        <a:bodyPr/>
        <a:lstStyle/>
        <a:p>
          <a:r>
            <a:rPr lang="en-IN" b="1" dirty="0" smtClean="0">
              <a:solidFill>
                <a:schemeClr val="bg1"/>
              </a:solidFill>
            </a:rPr>
            <a:t>Weaknesses</a:t>
          </a:r>
          <a:endParaRPr lang="en-GB" b="1" dirty="0">
            <a:solidFill>
              <a:schemeClr val="bg1"/>
            </a:solidFill>
          </a:endParaRPr>
        </a:p>
      </dgm:t>
    </dgm:pt>
    <dgm:pt modelId="{1D1E9E45-13D5-4E9E-8102-7B9AD6160FB7}" type="parTrans" cxnId="{52CD76EB-985A-422E-93EB-2ED8F41B4916}">
      <dgm:prSet/>
      <dgm:spPr/>
      <dgm:t>
        <a:bodyPr/>
        <a:lstStyle/>
        <a:p>
          <a:endParaRPr lang="en-GB"/>
        </a:p>
      </dgm:t>
    </dgm:pt>
    <dgm:pt modelId="{F6B72B97-241E-4949-B235-CE6E03A594D3}" type="sibTrans" cxnId="{52CD76EB-985A-422E-93EB-2ED8F41B4916}">
      <dgm:prSet/>
      <dgm:spPr/>
      <dgm:t>
        <a:bodyPr/>
        <a:lstStyle/>
        <a:p>
          <a:endParaRPr lang="en-GB"/>
        </a:p>
      </dgm:t>
    </dgm:pt>
    <dgm:pt modelId="{AD44536D-15EA-4289-8AFC-2B49F64CB87D}">
      <dgm:prSet phldrT="[Text]"/>
      <dgm:spPr/>
      <dgm:t>
        <a:bodyPr/>
        <a:lstStyle/>
        <a:p>
          <a:r>
            <a:rPr lang="en-IN" b="1" dirty="0" smtClean="0">
              <a:solidFill>
                <a:schemeClr val="bg1"/>
              </a:solidFill>
            </a:rPr>
            <a:t>Threats</a:t>
          </a:r>
          <a:endParaRPr lang="en-GB" b="1" dirty="0">
            <a:solidFill>
              <a:schemeClr val="bg1"/>
            </a:solidFill>
          </a:endParaRPr>
        </a:p>
      </dgm:t>
    </dgm:pt>
    <dgm:pt modelId="{2AA6809A-9552-436C-B58A-EBE1DC9B5DF2}" type="parTrans" cxnId="{DCFFE11B-18F7-424F-B7AF-2BADC156AD8F}">
      <dgm:prSet/>
      <dgm:spPr/>
      <dgm:t>
        <a:bodyPr/>
        <a:lstStyle/>
        <a:p>
          <a:endParaRPr lang="en-GB"/>
        </a:p>
      </dgm:t>
    </dgm:pt>
    <dgm:pt modelId="{E586EF9F-09A4-4ED5-BF8B-014E4D575304}" type="sibTrans" cxnId="{DCFFE11B-18F7-424F-B7AF-2BADC156AD8F}">
      <dgm:prSet/>
      <dgm:spPr/>
      <dgm:t>
        <a:bodyPr/>
        <a:lstStyle/>
        <a:p>
          <a:endParaRPr lang="en-GB"/>
        </a:p>
      </dgm:t>
    </dgm:pt>
    <dgm:pt modelId="{EC007860-E559-4E50-AEA5-44145249B125}">
      <dgm:prSet phldrT="[Text]"/>
      <dgm:spPr/>
      <dgm:t>
        <a:bodyPr/>
        <a:lstStyle/>
        <a:p>
          <a:r>
            <a:rPr lang="en-GB" dirty="0" smtClean="0">
              <a:solidFill>
                <a:schemeClr val="bg1"/>
              </a:solidFill>
            </a:rPr>
            <a:t>Experienced employees</a:t>
          </a:r>
          <a:endParaRPr lang="en-GB" dirty="0">
            <a:solidFill>
              <a:schemeClr val="bg1"/>
            </a:solidFill>
          </a:endParaRPr>
        </a:p>
      </dgm:t>
    </dgm:pt>
    <dgm:pt modelId="{F30F8A3E-4B60-4D1A-A934-17274DBFF2E5}" type="parTrans" cxnId="{46AFF769-5BB1-4C8A-9E6F-1FA247096541}">
      <dgm:prSet/>
      <dgm:spPr/>
      <dgm:t>
        <a:bodyPr/>
        <a:lstStyle/>
        <a:p>
          <a:endParaRPr lang="en-GB"/>
        </a:p>
      </dgm:t>
    </dgm:pt>
    <dgm:pt modelId="{59DAAB5C-2201-4AA9-831E-B114EEE1A26C}" type="sibTrans" cxnId="{46AFF769-5BB1-4C8A-9E6F-1FA247096541}">
      <dgm:prSet/>
      <dgm:spPr/>
      <dgm:t>
        <a:bodyPr/>
        <a:lstStyle/>
        <a:p>
          <a:endParaRPr lang="en-GB"/>
        </a:p>
      </dgm:t>
    </dgm:pt>
    <dgm:pt modelId="{27E43D97-CCC8-4B37-9BA8-EFD0A55CB7A2}">
      <dgm:prSet/>
      <dgm:spPr/>
      <dgm:t>
        <a:bodyPr/>
        <a:lstStyle/>
        <a:p>
          <a:r>
            <a:rPr lang="en-GB" dirty="0" smtClean="0">
              <a:solidFill>
                <a:schemeClr val="bg1"/>
              </a:solidFill>
            </a:rPr>
            <a:t>Local community support</a:t>
          </a:r>
          <a:endParaRPr lang="en-GB" dirty="0">
            <a:solidFill>
              <a:schemeClr val="bg1"/>
            </a:solidFill>
          </a:endParaRPr>
        </a:p>
      </dgm:t>
    </dgm:pt>
    <dgm:pt modelId="{AEDA2BF2-2148-4AF4-B380-A26CA0E8576D}" type="parTrans" cxnId="{1DB05101-F343-4EA0-8E5E-BDEB1D8AD78C}">
      <dgm:prSet/>
      <dgm:spPr/>
      <dgm:t>
        <a:bodyPr/>
        <a:lstStyle/>
        <a:p>
          <a:endParaRPr lang="en-GB"/>
        </a:p>
      </dgm:t>
    </dgm:pt>
    <dgm:pt modelId="{BCF42027-F47B-4B00-ACF9-E7D0FE324C86}" type="sibTrans" cxnId="{1DB05101-F343-4EA0-8E5E-BDEB1D8AD78C}">
      <dgm:prSet/>
      <dgm:spPr/>
      <dgm:t>
        <a:bodyPr/>
        <a:lstStyle/>
        <a:p>
          <a:endParaRPr lang="en-GB"/>
        </a:p>
      </dgm:t>
    </dgm:pt>
    <dgm:pt modelId="{99AD1539-AFE1-48B3-9F8D-98E21A832B48}">
      <dgm:prSet/>
      <dgm:spPr/>
      <dgm:t>
        <a:bodyPr/>
        <a:lstStyle/>
        <a:p>
          <a:r>
            <a:rPr lang="en-GB" dirty="0" smtClean="0">
              <a:solidFill>
                <a:schemeClr val="bg1"/>
              </a:solidFill>
            </a:rPr>
            <a:t>Large market share</a:t>
          </a:r>
          <a:endParaRPr lang="en-GB" dirty="0">
            <a:solidFill>
              <a:schemeClr val="bg1"/>
            </a:solidFill>
          </a:endParaRPr>
        </a:p>
      </dgm:t>
    </dgm:pt>
    <dgm:pt modelId="{FF7E4D77-CB5A-4122-8CFC-6304C3272D9C}" type="parTrans" cxnId="{E632CCE7-10E1-4B06-BD6F-FC6FB2B14B8C}">
      <dgm:prSet/>
      <dgm:spPr/>
      <dgm:t>
        <a:bodyPr/>
        <a:lstStyle/>
        <a:p>
          <a:endParaRPr lang="en-GB"/>
        </a:p>
      </dgm:t>
    </dgm:pt>
    <dgm:pt modelId="{362098C9-22A7-44B7-B859-CC0249D3566B}" type="sibTrans" cxnId="{E632CCE7-10E1-4B06-BD6F-FC6FB2B14B8C}">
      <dgm:prSet/>
      <dgm:spPr/>
      <dgm:t>
        <a:bodyPr/>
        <a:lstStyle/>
        <a:p>
          <a:endParaRPr lang="en-GB"/>
        </a:p>
      </dgm:t>
    </dgm:pt>
    <dgm:pt modelId="{0569C9D2-DB89-475F-8ADB-57216C3341AB}">
      <dgm:prSet phldrT="[Text]"/>
      <dgm:spPr/>
      <dgm:t>
        <a:bodyPr/>
        <a:lstStyle/>
        <a:p>
          <a:r>
            <a:rPr lang="en-GB" dirty="0" smtClean="0">
              <a:solidFill>
                <a:schemeClr val="bg1"/>
              </a:solidFill>
            </a:rPr>
            <a:t>Lack of managerial experience</a:t>
          </a:r>
          <a:endParaRPr lang="en-GB" dirty="0">
            <a:solidFill>
              <a:schemeClr val="bg1"/>
            </a:solidFill>
          </a:endParaRPr>
        </a:p>
      </dgm:t>
    </dgm:pt>
    <dgm:pt modelId="{0ED3406C-AD7D-4BEF-B784-3B0B869EB06E}" type="parTrans" cxnId="{A5C2E787-F590-4DAB-802B-8FFB43E18B93}">
      <dgm:prSet/>
      <dgm:spPr/>
      <dgm:t>
        <a:bodyPr/>
        <a:lstStyle/>
        <a:p>
          <a:endParaRPr lang="en-GB"/>
        </a:p>
      </dgm:t>
    </dgm:pt>
    <dgm:pt modelId="{C0F0974D-D57D-4DD6-A9E3-5DC2C0EB5574}" type="sibTrans" cxnId="{A5C2E787-F590-4DAB-802B-8FFB43E18B93}">
      <dgm:prSet/>
      <dgm:spPr/>
      <dgm:t>
        <a:bodyPr/>
        <a:lstStyle/>
        <a:p>
          <a:endParaRPr lang="en-GB"/>
        </a:p>
      </dgm:t>
    </dgm:pt>
    <dgm:pt modelId="{CA71BC6B-5EFA-491D-A185-B66423EA29D9}">
      <dgm:prSet/>
      <dgm:spPr/>
      <dgm:t>
        <a:bodyPr/>
        <a:lstStyle/>
        <a:p>
          <a:r>
            <a:rPr lang="en-GB" dirty="0" smtClean="0">
              <a:solidFill>
                <a:schemeClr val="bg1"/>
              </a:solidFill>
            </a:rPr>
            <a:t>Need for extended financial support</a:t>
          </a:r>
          <a:endParaRPr lang="en-GB" dirty="0">
            <a:solidFill>
              <a:schemeClr val="bg1"/>
            </a:solidFill>
          </a:endParaRPr>
        </a:p>
      </dgm:t>
    </dgm:pt>
    <dgm:pt modelId="{EAD3CA7F-3B71-443A-AAD1-28DFFD258124}" type="parTrans" cxnId="{CA793704-26F5-40A6-A891-C552687DC799}">
      <dgm:prSet/>
      <dgm:spPr/>
      <dgm:t>
        <a:bodyPr/>
        <a:lstStyle/>
        <a:p>
          <a:endParaRPr lang="en-GB"/>
        </a:p>
      </dgm:t>
    </dgm:pt>
    <dgm:pt modelId="{EAED2358-05B4-4160-8A51-AFF3CA2747F5}" type="sibTrans" cxnId="{CA793704-26F5-40A6-A891-C552687DC799}">
      <dgm:prSet/>
      <dgm:spPr/>
      <dgm:t>
        <a:bodyPr/>
        <a:lstStyle/>
        <a:p>
          <a:endParaRPr lang="en-GB"/>
        </a:p>
      </dgm:t>
    </dgm:pt>
    <dgm:pt modelId="{E0A51162-C89D-4FBC-8266-F9AC787BDD75}">
      <dgm:prSet/>
      <dgm:spPr/>
      <dgm:t>
        <a:bodyPr/>
        <a:lstStyle/>
        <a:p>
          <a:r>
            <a:rPr lang="en-GB" dirty="0" smtClean="0">
              <a:solidFill>
                <a:schemeClr val="bg1"/>
              </a:solidFill>
            </a:rPr>
            <a:t>Competition with other public modes of transport</a:t>
          </a:r>
          <a:endParaRPr lang="en-GB" dirty="0">
            <a:solidFill>
              <a:schemeClr val="bg1"/>
            </a:solidFill>
          </a:endParaRPr>
        </a:p>
      </dgm:t>
    </dgm:pt>
    <dgm:pt modelId="{E0170A05-2EF5-4D45-A301-E47DAEF5D096}" type="parTrans" cxnId="{1C66F7FC-0F13-4A66-8913-9C93CDA7D6AE}">
      <dgm:prSet/>
      <dgm:spPr/>
      <dgm:t>
        <a:bodyPr/>
        <a:lstStyle/>
        <a:p>
          <a:endParaRPr lang="en-GB"/>
        </a:p>
      </dgm:t>
    </dgm:pt>
    <dgm:pt modelId="{4B23F533-C68A-4CA6-8844-65F2DC2A367D}" type="sibTrans" cxnId="{1C66F7FC-0F13-4A66-8913-9C93CDA7D6AE}">
      <dgm:prSet/>
      <dgm:spPr/>
      <dgm:t>
        <a:bodyPr/>
        <a:lstStyle/>
        <a:p>
          <a:endParaRPr lang="en-GB"/>
        </a:p>
      </dgm:t>
    </dgm:pt>
    <dgm:pt modelId="{CE2EB737-2966-470B-9734-D5FD97EC4568}">
      <dgm:prSet phldrT="[Text]"/>
      <dgm:spPr/>
      <dgm:t>
        <a:bodyPr/>
        <a:lstStyle/>
        <a:p>
          <a:r>
            <a:rPr lang="en-GB" dirty="0" smtClean="0">
              <a:solidFill>
                <a:schemeClr val="bg1"/>
              </a:solidFill>
            </a:rPr>
            <a:t>Increase in private transport</a:t>
          </a:r>
          <a:endParaRPr lang="en-GB" dirty="0">
            <a:solidFill>
              <a:schemeClr val="bg1"/>
            </a:solidFill>
          </a:endParaRPr>
        </a:p>
      </dgm:t>
    </dgm:pt>
    <dgm:pt modelId="{86EFF8A0-9375-43C2-A79F-AE4E5EC441BF}" type="parTrans" cxnId="{086F5E88-87E3-4227-99CC-00A5AAD7BEB7}">
      <dgm:prSet/>
      <dgm:spPr/>
      <dgm:t>
        <a:bodyPr/>
        <a:lstStyle/>
        <a:p>
          <a:endParaRPr lang="en-GB"/>
        </a:p>
      </dgm:t>
    </dgm:pt>
    <dgm:pt modelId="{F9110143-C9C1-4628-80AC-222F225653D1}" type="sibTrans" cxnId="{086F5E88-87E3-4227-99CC-00A5AAD7BEB7}">
      <dgm:prSet/>
      <dgm:spPr/>
      <dgm:t>
        <a:bodyPr/>
        <a:lstStyle/>
        <a:p>
          <a:endParaRPr lang="en-GB"/>
        </a:p>
      </dgm:t>
    </dgm:pt>
    <dgm:pt modelId="{22CF4232-41DE-478E-A071-C21A521CB4F7}">
      <dgm:prSet/>
      <dgm:spPr/>
      <dgm:t>
        <a:bodyPr/>
        <a:lstStyle/>
        <a:p>
          <a:r>
            <a:rPr lang="en-GB" dirty="0" smtClean="0">
              <a:solidFill>
                <a:schemeClr val="bg1"/>
              </a:solidFill>
            </a:rPr>
            <a:t>Increase in cost of fare</a:t>
          </a:r>
          <a:endParaRPr lang="en-GB" dirty="0">
            <a:solidFill>
              <a:schemeClr val="bg1"/>
            </a:solidFill>
          </a:endParaRPr>
        </a:p>
      </dgm:t>
    </dgm:pt>
    <dgm:pt modelId="{A9169835-4234-4A24-AFC8-B6F92DB67832}" type="parTrans" cxnId="{91EC123A-36B1-4E72-9AA9-9E68FC23241D}">
      <dgm:prSet/>
      <dgm:spPr/>
      <dgm:t>
        <a:bodyPr/>
        <a:lstStyle/>
        <a:p>
          <a:endParaRPr lang="en-GB"/>
        </a:p>
      </dgm:t>
    </dgm:pt>
    <dgm:pt modelId="{E671E4AE-861F-435B-A6FB-CDF01948489B}" type="sibTrans" cxnId="{91EC123A-36B1-4E72-9AA9-9E68FC23241D}">
      <dgm:prSet/>
      <dgm:spPr/>
      <dgm:t>
        <a:bodyPr/>
        <a:lstStyle/>
        <a:p>
          <a:endParaRPr lang="en-GB"/>
        </a:p>
      </dgm:t>
    </dgm:pt>
    <dgm:pt modelId="{C7EA27D1-4850-42DD-AB50-4CFD5D5083EA}">
      <dgm:prSet/>
      <dgm:spPr/>
      <dgm:t>
        <a:bodyPr/>
        <a:lstStyle/>
        <a:p>
          <a:r>
            <a:rPr lang="en-GB" dirty="0" smtClean="0">
              <a:solidFill>
                <a:schemeClr val="bg1"/>
              </a:solidFill>
            </a:rPr>
            <a:t>Increase in private operators entering the arena</a:t>
          </a:r>
          <a:endParaRPr lang="en-GB" dirty="0">
            <a:solidFill>
              <a:schemeClr val="bg1"/>
            </a:solidFill>
          </a:endParaRPr>
        </a:p>
      </dgm:t>
    </dgm:pt>
    <dgm:pt modelId="{3D34F3D8-C794-4038-A68E-60BB4CE8E3E6}" type="parTrans" cxnId="{E86A3A81-E750-484F-832D-4FC8B80733EE}">
      <dgm:prSet/>
      <dgm:spPr/>
      <dgm:t>
        <a:bodyPr/>
        <a:lstStyle/>
        <a:p>
          <a:endParaRPr lang="en-GB"/>
        </a:p>
      </dgm:t>
    </dgm:pt>
    <dgm:pt modelId="{C2688A9F-C999-403D-98D1-831641EB6E23}" type="sibTrans" cxnId="{E86A3A81-E750-484F-832D-4FC8B80733EE}">
      <dgm:prSet/>
      <dgm:spPr/>
      <dgm:t>
        <a:bodyPr/>
        <a:lstStyle/>
        <a:p>
          <a:endParaRPr lang="en-GB"/>
        </a:p>
      </dgm:t>
    </dgm:pt>
    <dgm:pt modelId="{1503E777-3AFE-4E09-BD62-768DFAD11FBC}">
      <dgm:prSet phldrT="[Text]"/>
      <dgm:spPr/>
      <dgm:t>
        <a:bodyPr/>
        <a:lstStyle/>
        <a:p>
          <a:r>
            <a:rPr lang="en-GB" dirty="0" smtClean="0">
              <a:solidFill>
                <a:schemeClr val="bg1"/>
              </a:solidFill>
            </a:rPr>
            <a:t>Increase in population</a:t>
          </a:r>
          <a:endParaRPr lang="en-GB" dirty="0">
            <a:solidFill>
              <a:schemeClr val="bg1"/>
            </a:solidFill>
          </a:endParaRPr>
        </a:p>
      </dgm:t>
    </dgm:pt>
    <dgm:pt modelId="{BCACBFB4-2D96-418C-B637-44F41B5B364C}" type="parTrans" cxnId="{8B9F042A-C5B2-483F-BC48-C4503177378B}">
      <dgm:prSet/>
      <dgm:spPr/>
      <dgm:t>
        <a:bodyPr/>
        <a:lstStyle/>
        <a:p>
          <a:endParaRPr lang="en-GB"/>
        </a:p>
      </dgm:t>
    </dgm:pt>
    <dgm:pt modelId="{21A51C6D-999B-40E8-B930-7728CBEB793B}" type="sibTrans" cxnId="{8B9F042A-C5B2-483F-BC48-C4503177378B}">
      <dgm:prSet/>
      <dgm:spPr/>
      <dgm:t>
        <a:bodyPr/>
        <a:lstStyle/>
        <a:p>
          <a:endParaRPr lang="en-GB"/>
        </a:p>
      </dgm:t>
    </dgm:pt>
    <dgm:pt modelId="{0ABD0E5E-9ED3-42D3-9816-2668E0CF994F}">
      <dgm:prSet/>
      <dgm:spPr/>
      <dgm:t>
        <a:bodyPr/>
        <a:lstStyle/>
        <a:p>
          <a:r>
            <a:rPr lang="en-GB" dirty="0" smtClean="0">
              <a:solidFill>
                <a:schemeClr val="bg1"/>
              </a:solidFill>
            </a:rPr>
            <a:t>Improvements in technology features of buses</a:t>
          </a:r>
          <a:endParaRPr lang="en-GB" dirty="0">
            <a:solidFill>
              <a:schemeClr val="bg1"/>
            </a:solidFill>
          </a:endParaRPr>
        </a:p>
      </dgm:t>
    </dgm:pt>
    <dgm:pt modelId="{D6A1BCEC-5EBC-4ED5-A7CB-B4C69064E5F4}" type="parTrans" cxnId="{EEAB272D-57AF-47F9-B1BD-48251F8205FD}">
      <dgm:prSet/>
      <dgm:spPr/>
      <dgm:t>
        <a:bodyPr/>
        <a:lstStyle/>
        <a:p>
          <a:endParaRPr lang="en-GB"/>
        </a:p>
      </dgm:t>
    </dgm:pt>
    <dgm:pt modelId="{50A3DF93-F874-4FA7-9E40-F8977EF58B49}" type="sibTrans" cxnId="{EEAB272D-57AF-47F9-B1BD-48251F8205FD}">
      <dgm:prSet/>
      <dgm:spPr/>
      <dgm:t>
        <a:bodyPr/>
        <a:lstStyle/>
        <a:p>
          <a:endParaRPr lang="en-GB"/>
        </a:p>
      </dgm:t>
    </dgm:pt>
    <dgm:pt modelId="{7DD462F3-45F5-410A-83FE-4413570AB880}">
      <dgm:prSet/>
      <dgm:spPr/>
      <dgm:t>
        <a:bodyPr/>
        <a:lstStyle/>
        <a:p>
          <a:r>
            <a:rPr lang="en-GB" dirty="0" smtClean="0">
              <a:solidFill>
                <a:schemeClr val="bg1"/>
              </a:solidFill>
            </a:rPr>
            <a:t>Improvement in quality features of the bus</a:t>
          </a:r>
          <a:endParaRPr lang="en-GB" dirty="0">
            <a:solidFill>
              <a:schemeClr val="bg1"/>
            </a:solidFill>
          </a:endParaRPr>
        </a:p>
      </dgm:t>
    </dgm:pt>
    <dgm:pt modelId="{B8297F2E-C9EE-44B5-8B3D-ECC3DB7D161E}" type="parTrans" cxnId="{20F27D43-7224-47F5-B0E1-769C0D5E266C}">
      <dgm:prSet/>
      <dgm:spPr/>
      <dgm:t>
        <a:bodyPr/>
        <a:lstStyle/>
        <a:p>
          <a:endParaRPr lang="en-GB"/>
        </a:p>
      </dgm:t>
    </dgm:pt>
    <dgm:pt modelId="{54224AE5-FDB4-4096-8CC6-17966951C7DD}" type="sibTrans" cxnId="{20F27D43-7224-47F5-B0E1-769C0D5E266C}">
      <dgm:prSet/>
      <dgm:spPr/>
      <dgm:t>
        <a:bodyPr/>
        <a:lstStyle/>
        <a:p>
          <a:endParaRPr lang="en-GB"/>
        </a:p>
      </dgm:t>
    </dgm:pt>
    <dgm:pt modelId="{D61080C0-E80F-4391-91E2-CB57115114AD}" type="pres">
      <dgm:prSet presAssocID="{2F3E71E0-D5E7-4B2A-BE17-C2AA44CF23F9}" presName="diagram" presStyleCnt="0">
        <dgm:presLayoutVars>
          <dgm:chMax val="1"/>
          <dgm:dir/>
          <dgm:animLvl val="ctr"/>
          <dgm:resizeHandles val="exact"/>
        </dgm:presLayoutVars>
      </dgm:prSet>
      <dgm:spPr/>
      <dgm:t>
        <a:bodyPr/>
        <a:lstStyle/>
        <a:p>
          <a:endParaRPr lang="en-GB"/>
        </a:p>
      </dgm:t>
    </dgm:pt>
    <dgm:pt modelId="{A9278D52-D480-4E8E-8C40-371104AF0847}" type="pres">
      <dgm:prSet presAssocID="{2F3E71E0-D5E7-4B2A-BE17-C2AA44CF23F9}" presName="matrix" presStyleCnt="0"/>
      <dgm:spPr/>
    </dgm:pt>
    <dgm:pt modelId="{8850DA72-B9B9-4F7C-9E16-955E4A873FD5}" type="pres">
      <dgm:prSet presAssocID="{2F3E71E0-D5E7-4B2A-BE17-C2AA44CF23F9}" presName="tile1" presStyleLbl="node1" presStyleIdx="0" presStyleCnt="4"/>
      <dgm:spPr/>
      <dgm:t>
        <a:bodyPr/>
        <a:lstStyle/>
        <a:p>
          <a:endParaRPr lang="en-GB"/>
        </a:p>
      </dgm:t>
    </dgm:pt>
    <dgm:pt modelId="{E59B563A-6447-435A-8A65-C3A029177375}" type="pres">
      <dgm:prSet presAssocID="{2F3E71E0-D5E7-4B2A-BE17-C2AA44CF23F9}" presName="tile1text" presStyleLbl="node1" presStyleIdx="0" presStyleCnt="4">
        <dgm:presLayoutVars>
          <dgm:chMax val="0"/>
          <dgm:chPref val="0"/>
          <dgm:bulletEnabled val="1"/>
        </dgm:presLayoutVars>
      </dgm:prSet>
      <dgm:spPr/>
      <dgm:t>
        <a:bodyPr/>
        <a:lstStyle/>
        <a:p>
          <a:endParaRPr lang="en-GB"/>
        </a:p>
      </dgm:t>
    </dgm:pt>
    <dgm:pt modelId="{A87E7D32-CCFE-49A9-B5BA-9B068EBF1A1A}" type="pres">
      <dgm:prSet presAssocID="{2F3E71E0-D5E7-4B2A-BE17-C2AA44CF23F9}" presName="tile2" presStyleLbl="node1" presStyleIdx="1" presStyleCnt="4"/>
      <dgm:spPr/>
      <dgm:t>
        <a:bodyPr/>
        <a:lstStyle/>
        <a:p>
          <a:endParaRPr lang="en-GB"/>
        </a:p>
      </dgm:t>
    </dgm:pt>
    <dgm:pt modelId="{CF02F0C7-C479-4D59-B4D2-16CD3C6E6869}" type="pres">
      <dgm:prSet presAssocID="{2F3E71E0-D5E7-4B2A-BE17-C2AA44CF23F9}" presName="tile2text" presStyleLbl="node1" presStyleIdx="1" presStyleCnt="4">
        <dgm:presLayoutVars>
          <dgm:chMax val="0"/>
          <dgm:chPref val="0"/>
          <dgm:bulletEnabled val="1"/>
        </dgm:presLayoutVars>
      </dgm:prSet>
      <dgm:spPr/>
      <dgm:t>
        <a:bodyPr/>
        <a:lstStyle/>
        <a:p>
          <a:endParaRPr lang="en-GB"/>
        </a:p>
      </dgm:t>
    </dgm:pt>
    <dgm:pt modelId="{A93E8FE8-FB63-491D-8CCF-AE1BEA853355}" type="pres">
      <dgm:prSet presAssocID="{2F3E71E0-D5E7-4B2A-BE17-C2AA44CF23F9}" presName="tile3" presStyleLbl="node1" presStyleIdx="2" presStyleCnt="4"/>
      <dgm:spPr/>
      <dgm:t>
        <a:bodyPr/>
        <a:lstStyle/>
        <a:p>
          <a:endParaRPr lang="en-GB"/>
        </a:p>
      </dgm:t>
    </dgm:pt>
    <dgm:pt modelId="{E4184373-9457-4283-8F97-6CB4DC018ABE}" type="pres">
      <dgm:prSet presAssocID="{2F3E71E0-D5E7-4B2A-BE17-C2AA44CF23F9}" presName="tile3text" presStyleLbl="node1" presStyleIdx="2" presStyleCnt="4">
        <dgm:presLayoutVars>
          <dgm:chMax val="0"/>
          <dgm:chPref val="0"/>
          <dgm:bulletEnabled val="1"/>
        </dgm:presLayoutVars>
      </dgm:prSet>
      <dgm:spPr/>
      <dgm:t>
        <a:bodyPr/>
        <a:lstStyle/>
        <a:p>
          <a:endParaRPr lang="en-GB"/>
        </a:p>
      </dgm:t>
    </dgm:pt>
    <dgm:pt modelId="{DC9797F5-2473-4B36-A737-FAE50F1D54D8}" type="pres">
      <dgm:prSet presAssocID="{2F3E71E0-D5E7-4B2A-BE17-C2AA44CF23F9}" presName="tile4" presStyleLbl="node1" presStyleIdx="3" presStyleCnt="4"/>
      <dgm:spPr/>
      <dgm:t>
        <a:bodyPr/>
        <a:lstStyle/>
        <a:p>
          <a:endParaRPr lang="en-GB"/>
        </a:p>
      </dgm:t>
    </dgm:pt>
    <dgm:pt modelId="{8EBFA7FA-508B-4677-92A6-3FC8082C3014}" type="pres">
      <dgm:prSet presAssocID="{2F3E71E0-D5E7-4B2A-BE17-C2AA44CF23F9}" presName="tile4text" presStyleLbl="node1" presStyleIdx="3" presStyleCnt="4">
        <dgm:presLayoutVars>
          <dgm:chMax val="0"/>
          <dgm:chPref val="0"/>
          <dgm:bulletEnabled val="1"/>
        </dgm:presLayoutVars>
      </dgm:prSet>
      <dgm:spPr/>
      <dgm:t>
        <a:bodyPr/>
        <a:lstStyle/>
        <a:p>
          <a:endParaRPr lang="en-GB"/>
        </a:p>
      </dgm:t>
    </dgm:pt>
    <dgm:pt modelId="{693F3041-6CE6-45A2-AC82-9BE7C28952C0}" type="pres">
      <dgm:prSet presAssocID="{2F3E71E0-D5E7-4B2A-BE17-C2AA44CF23F9}" presName="centerTile" presStyleLbl="fgShp" presStyleIdx="0" presStyleCnt="1">
        <dgm:presLayoutVars>
          <dgm:chMax val="0"/>
          <dgm:chPref val="0"/>
        </dgm:presLayoutVars>
      </dgm:prSet>
      <dgm:spPr/>
      <dgm:t>
        <a:bodyPr/>
        <a:lstStyle/>
        <a:p>
          <a:endParaRPr lang="en-GB"/>
        </a:p>
      </dgm:t>
    </dgm:pt>
  </dgm:ptLst>
  <dgm:cxnLst>
    <dgm:cxn modelId="{F2123854-F7B1-4674-815A-8262A8C97867}" type="presOf" srcId="{27E43D97-CCC8-4B37-9BA8-EFD0A55CB7A2}" destId="{E59B563A-6447-435A-8A65-C3A029177375}" srcOrd="1" destOrd="2" presId="urn:microsoft.com/office/officeart/2005/8/layout/matrix1"/>
    <dgm:cxn modelId="{674E169B-A915-4966-A315-89F68BEA9D52}" type="presOf" srcId="{1503E777-3AFE-4E09-BD62-768DFAD11FBC}" destId="{CF02F0C7-C479-4D59-B4D2-16CD3C6E6869}" srcOrd="1" destOrd="1" presId="urn:microsoft.com/office/officeart/2005/8/layout/matrix1"/>
    <dgm:cxn modelId="{9B6912B6-EA83-4F79-8DBE-556259293CEC}" type="presOf" srcId="{C7EA27D1-4850-42DD-AB50-4CFD5D5083EA}" destId="{8EBFA7FA-508B-4677-92A6-3FC8082C3014}" srcOrd="1" destOrd="3" presId="urn:microsoft.com/office/officeart/2005/8/layout/matrix1"/>
    <dgm:cxn modelId="{DCFFE11B-18F7-424F-B7AF-2BADC156AD8F}" srcId="{A4CCE757-E425-4F67-B88A-F2DFC92E41C1}" destId="{AD44536D-15EA-4289-8AFC-2B49F64CB87D}" srcOrd="3" destOrd="0" parTransId="{2AA6809A-9552-436C-B58A-EBE1DC9B5DF2}" sibTransId="{E586EF9F-09A4-4ED5-BF8B-014E4D575304}"/>
    <dgm:cxn modelId="{E2FB51E3-830F-4001-87C5-D71F6B773333}" type="presOf" srcId="{22CF4232-41DE-478E-A071-C21A521CB4F7}" destId="{8EBFA7FA-508B-4677-92A6-3FC8082C3014}" srcOrd="1" destOrd="2" presId="urn:microsoft.com/office/officeart/2005/8/layout/matrix1"/>
    <dgm:cxn modelId="{E341AEDE-299C-4E8B-AB80-045AE204B3A9}" type="presOf" srcId="{AD44536D-15EA-4289-8AFC-2B49F64CB87D}" destId="{DC9797F5-2473-4B36-A737-FAE50F1D54D8}" srcOrd="0" destOrd="0" presId="urn:microsoft.com/office/officeart/2005/8/layout/matrix1"/>
    <dgm:cxn modelId="{91EC123A-36B1-4E72-9AA9-9E68FC23241D}" srcId="{AD44536D-15EA-4289-8AFC-2B49F64CB87D}" destId="{22CF4232-41DE-478E-A071-C21A521CB4F7}" srcOrd="1" destOrd="0" parTransId="{A9169835-4234-4A24-AFC8-B6F92DB67832}" sibTransId="{E671E4AE-861F-435B-A6FB-CDF01948489B}"/>
    <dgm:cxn modelId="{666A0970-8C33-4C9E-98D6-09B83071B90D}" type="presOf" srcId="{A4CCE757-E425-4F67-B88A-F2DFC92E41C1}" destId="{693F3041-6CE6-45A2-AC82-9BE7C28952C0}" srcOrd="0" destOrd="0" presId="urn:microsoft.com/office/officeart/2005/8/layout/matrix1"/>
    <dgm:cxn modelId="{E86A3A81-E750-484F-832D-4FC8B80733EE}" srcId="{AD44536D-15EA-4289-8AFC-2B49F64CB87D}" destId="{C7EA27D1-4850-42DD-AB50-4CFD5D5083EA}" srcOrd="2" destOrd="0" parTransId="{3D34F3D8-C794-4038-A68E-60BB4CE8E3E6}" sibTransId="{C2688A9F-C999-403D-98D1-831641EB6E23}"/>
    <dgm:cxn modelId="{8A41AAE9-7288-43D3-92F2-6BD17AB61D4C}" type="presOf" srcId="{701997C4-8CF5-49CC-B1C2-257C8AF810D3}" destId="{CF02F0C7-C479-4D59-B4D2-16CD3C6E6869}" srcOrd="1" destOrd="0" presId="urn:microsoft.com/office/officeart/2005/8/layout/matrix1"/>
    <dgm:cxn modelId="{1C66F7FC-0F13-4A66-8913-9C93CDA7D6AE}" srcId="{6AC987E8-33A9-455F-AD04-A52F5DD52D58}" destId="{E0A51162-C89D-4FBC-8266-F9AC787BDD75}" srcOrd="2" destOrd="0" parTransId="{E0170A05-2EF5-4D45-A301-E47DAEF5D096}" sibTransId="{4B23F533-C68A-4CA6-8844-65F2DC2A367D}"/>
    <dgm:cxn modelId="{7C793B84-FF6E-44C3-919E-A6441C7CA4F6}" type="presOf" srcId="{CA71BC6B-5EFA-491D-A185-B66423EA29D9}" destId="{E4184373-9457-4283-8F97-6CB4DC018ABE}" srcOrd="1" destOrd="2" presId="urn:microsoft.com/office/officeart/2005/8/layout/matrix1"/>
    <dgm:cxn modelId="{FF5B0FA8-8A66-4B9B-B358-5951B7B16545}" type="presOf" srcId="{C7EA27D1-4850-42DD-AB50-4CFD5D5083EA}" destId="{DC9797F5-2473-4B36-A737-FAE50F1D54D8}" srcOrd="0" destOrd="3" presId="urn:microsoft.com/office/officeart/2005/8/layout/matrix1"/>
    <dgm:cxn modelId="{4295F31C-4ED5-42E7-88E8-12C5101A9C08}" type="presOf" srcId="{0569C9D2-DB89-475F-8ADB-57216C3341AB}" destId="{E4184373-9457-4283-8F97-6CB4DC018ABE}" srcOrd="1" destOrd="1" presId="urn:microsoft.com/office/officeart/2005/8/layout/matrix1"/>
    <dgm:cxn modelId="{20F27D43-7224-47F5-B0E1-769C0D5E266C}" srcId="{701997C4-8CF5-49CC-B1C2-257C8AF810D3}" destId="{7DD462F3-45F5-410A-83FE-4413570AB880}" srcOrd="2" destOrd="0" parTransId="{B8297F2E-C9EE-44B5-8B3D-ECC3DB7D161E}" sibTransId="{54224AE5-FDB4-4096-8CC6-17966951C7DD}"/>
    <dgm:cxn modelId="{99B88483-89ED-4FE2-A382-D9F7D6E85D10}" srcId="{A4CCE757-E425-4F67-B88A-F2DFC92E41C1}" destId="{D7195CF0-D70B-487E-9844-5ECABC7ABB2B}" srcOrd="0" destOrd="0" parTransId="{32A310DC-F608-4921-BA2C-6E5D21DD9D09}" sibTransId="{2CC00FC9-EB13-4516-8C3A-EEE5878F9370}"/>
    <dgm:cxn modelId="{01167A43-CD7E-439E-9737-1474FDD97DC5}" srcId="{A4CCE757-E425-4F67-B88A-F2DFC92E41C1}" destId="{701997C4-8CF5-49CC-B1C2-257C8AF810D3}" srcOrd="1" destOrd="0" parTransId="{39341D31-381A-495B-ABB8-E7A39F789BF5}" sibTransId="{C0F1065F-9E21-4272-B601-8D311EE654AC}"/>
    <dgm:cxn modelId="{6E457348-2B65-4138-AFE4-1D31BA80B3F5}" type="presOf" srcId="{99AD1539-AFE1-48B3-9F8D-98E21A832B48}" destId="{8850DA72-B9B9-4F7C-9E16-955E4A873FD5}" srcOrd="0" destOrd="3" presId="urn:microsoft.com/office/officeart/2005/8/layout/matrix1"/>
    <dgm:cxn modelId="{17C7E9CE-20E2-4DBD-8661-32EAA74F56C1}" type="presOf" srcId="{D7195CF0-D70B-487E-9844-5ECABC7ABB2B}" destId="{E59B563A-6447-435A-8A65-C3A029177375}" srcOrd="1" destOrd="0" presId="urn:microsoft.com/office/officeart/2005/8/layout/matrix1"/>
    <dgm:cxn modelId="{34BC7634-201F-4E51-A57D-98E2696590FC}" type="presOf" srcId="{CE2EB737-2966-470B-9734-D5FD97EC4568}" destId="{8EBFA7FA-508B-4677-92A6-3FC8082C3014}" srcOrd="1" destOrd="1" presId="urn:microsoft.com/office/officeart/2005/8/layout/matrix1"/>
    <dgm:cxn modelId="{93761AFF-231A-426C-B5BA-008B7C6D6783}" type="presOf" srcId="{D7195CF0-D70B-487E-9844-5ECABC7ABB2B}" destId="{8850DA72-B9B9-4F7C-9E16-955E4A873FD5}" srcOrd="0" destOrd="0" presId="urn:microsoft.com/office/officeart/2005/8/layout/matrix1"/>
    <dgm:cxn modelId="{A4EFB2C8-4528-4946-8B9E-BB2BFB63C251}" type="presOf" srcId="{6AC987E8-33A9-455F-AD04-A52F5DD52D58}" destId="{A93E8FE8-FB63-491D-8CCF-AE1BEA853355}" srcOrd="0" destOrd="0" presId="urn:microsoft.com/office/officeart/2005/8/layout/matrix1"/>
    <dgm:cxn modelId="{DBCB8FDA-8E94-41E6-8C21-8AFC5B826F95}" type="presOf" srcId="{6AC987E8-33A9-455F-AD04-A52F5DD52D58}" destId="{E4184373-9457-4283-8F97-6CB4DC018ABE}" srcOrd="1" destOrd="0" presId="urn:microsoft.com/office/officeart/2005/8/layout/matrix1"/>
    <dgm:cxn modelId="{44B95574-4068-4C21-8C45-85AD8F7A7907}" type="presOf" srcId="{AD44536D-15EA-4289-8AFC-2B49F64CB87D}" destId="{8EBFA7FA-508B-4677-92A6-3FC8082C3014}" srcOrd="1" destOrd="0" presId="urn:microsoft.com/office/officeart/2005/8/layout/matrix1"/>
    <dgm:cxn modelId="{BF67B9B3-8146-4C06-AB4D-C09096D5B0A8}" type="presOf" srcId="{EC007860-E559-4E50-AEA5-44145249B125}" destId="{8850DA72-B9B9-4F7C-9E16-955E4A873FD5}" srcOrd="0" destOrd="1" presId="urn:microsoft.com/office/officeart/2005/8/layout/matrix1"/>
    <dgm:cxn modelId="{42A393FE-FC32-4266-8824-92F3C4A7B986}" type="presOf" srcId="{99AD1539-AFE1-48B3-9F8D-98E21A832B48}" destId="{E59B563A-6447-435A-8A65-C3A029177375}" srcOrd="1" destOrd="3" presId="urn:microsoft.com/office/officeart/2005/8/layout/matrix1"/>
    <dgm:cxn modelId="{4BE4AE43-0BCE-49AB-A778-C85687D253E0}" type="presOf" srcId="{22CF4232-41DE-478E-A071-C21A521CB4F7}" destId="{DC9797F5-2473-4B36-A737-FAE50F1D54D8}" srcOrd="0" destOrd="2" presId="urn:microsoft.com/office/officeart/2005/8/layout/matrix1"/>
    <dgm:cxn modelId="{096169E4-240D-4B3E-8E3A-E952954D18BC}" type="presOf" srcId="{7DD462F3-45F5-410A-83FE-4413570AB880}" destId="{CF02F0C7-C479-4D59-B4D2-16CD3C6E6869}" srcOrd="1" destOrd="3" presId="urn:microsoft.com/office/officeart/2005/8/layout/matrix1"/>
    <dgm:cxn modelId="{086F5E88-87E3-4227-99CC-00A5AAD7BEB7}" srcId="{AD44536D-15EA-4289-8AFC-2B49F64CB87D}" destId="{CE2EB737-2966-470B-9734-D5FD97EC4568}" srcOrd="0" destOrd="0" parTransId="{86EFF8A0-9375-43C2-A79F-AE4E5EC441BF}" sibTransId="{F9110143-C9C1-4628-80AC-222F225653D1}"/>
    <dgm:cxn modelId="{52CD76EB-985A-422E-93EB-2ED8F41B4916}" srcId="{A4CCE757-E425-4F67-B88A-F2DFC92E41C1}" destId="{6AC987E8-33A9-455F-AD04-A52F5DD52D58}" srcOrd="2" destOrd="0" parTransId="{1D1E9E45-13D5-4E9E-8102-7B9AD6160FB7}" sibTransId="{F6B72B97-241E-4949-B235-CE6E03A594D3}"/>
    <dgm:cxn modelId="{F40379C7-D82C-4B34-BD08-C84FBAED2B15}" type="presOf" srcId="{0569C9D2-DB89-475F-8ADB-57216C3341AB}" destId="{A93E8FE8-FB63-491D-8CCF-AE1BEA853355}" srcOrd="0" destOrd="1" presId="urn:microsoft.com/office/officeart/2005/8/layout/matrix1"/>
    <dgm:cxn modelId="{46AFF769-5BB1-4C8A-9E6F-1FA247096541}" srcId="{D7195CF0-D70B-487E-9844-5ECABC7ABB2B}" destId="{EC007860-E559-4E50-AEA5-44145249B125}" srcOrd="0" destOrd="0" parTransId="{F30F8A3E-4B60-4D1A-A934-17274DBFF2E5}" sibTransId="{59DAAB5C-2201-4AA9-831E-B114EEE1A26C}"/>
    <dgm:cxn modelId="{8B9F042A-C5B2-483F-BC48-C4503177378B}" srcId="{701997C4-8CF5-49CC-B1C2-257C8AF810D3}" destId="{1503E777-3AFE-4E09-BD62-768DFAD11FBC}" srcOrd="0" destOrd="0" parTransId="{BCACBFB4-2D96-418C-B637-44F41B5B364C}" sibTransId="{21A51C6D-999B-40E8-B930-7728CBEB793B}"/>
    <dgm:cxn modelId="{EEAB272D-57AF-47F9-B1BD-48251F8205FD}" srcId="{701997C4-8CF5-49CC-B1C2-257C8AF810D3}" destId="{0ABD0E5E-9ED3-42D3-9816-2668E0CF994F}" srcOrd="1" destOrd="0" parTransId="{D6A1BCEC-5EBC-4ED5-A7CB-B4C69064E5F4}" sibTransId="{50A3DF93-F874-4FA7-9E40-F8977EF58B49}"/>
    <dgm:cxn modelId="{E632CCE7-10E1-4B06-BD6F-FC6FB2B14B8C}" srcId="{D7195CF0-D70B-487E-9844-5ECABC7ABB2B}" destId="{99AD1539-AFE1-48B3-9F8D-98E21A832B48}" srcOrd="2" destOrd="0" parTransId="{FF7E4D77-CB5A-4122-8CFC-6304C3272D9C}" sibTransId="{362098C9-22A7-44B7-B859-CC0249D3566B}"/>
    <dgm:cxn modelId="{022CA034-7D87-4F16-ACF2-C6E17405D3E6}" type="presOf" srcId="{1503E777-3AFE-4E09-BD62-768DFAD11FBC}" destId="{A87E7D32-CCFE-49A9-B5BA-9B068EBF1A1A}" srcOrd="0" destOrd="1" presId="urn:microsoft.com/office/officeart/2005/8/layout/matrix1"/>
    <dgm:cxn modelId="{5D191D42-1476-43A8-8956-82C4E649CE0A}" type="presOf" srcId="{701997C4-8CF5-49CC-B1C2-257C8AF810D3}" destId="{A87E7D32-CCFE-49A9-B5BA-9B068EBF1A1A}" srcOrd="0" destOrd="0" presId="urn:microsoft.com/office/officeart/2005/8/layout/matrix1"/>
    <dgm:cxn modelId="{B6E9763C-2344-4BEE-AC92-63E3622A5B6C}" type="presOf" srcId="{0ABD0E5E-9ED3-42D3-9816-2668E0CF994F}" destId="{CF02F0C7-C479-4D59-B4D2-16CD3C6E6869}" srcOrd="1" destOrd="2" presId="urn:microsoft.com/office/officeart/2005/8/layout/matrix1"/>
    <dgm:cxn modelId="{851D934E-2EBF-4C50-9767-39BA5A5C4361}" type="presOf" srcId="{CA71BC6B-5EFA-491D-A185-B66423EA29D9}" destId="{A93E8FE8-FB63-491D-8CCF-AE1BEA853355}" srcOrd="0" destOrd="2" presId="urn:microsoft.com/office/officeart/2005/8/layout/matrix1"/>
    <dgm:cxn modelId="{B946F7D7-D739-4802-BF2D-02F5DA262E2E}" type="presOf" srcId="{E0A51162-C89D-4FBC-8266-F9AC787BDD75}" destId="{A93E8FE8-FB63-491D-8CCF-AE1BEA853355}" srcOrd="0" destOrd="3" presId="urn:microsoft.com/office/officeart/2005/8/layout/matrix1"/>
    <dgm:cxn modelId="{57BD58E7-1B09-4967-87A4-345113A03321}" type="presOf" srcId="{CE2EB737-2966-470B-9734-D5FD97EC4568}" destId="{DC9797F5-2473-4B36-A737-FAE50F1D54D8}" srcOrd="0" destOrd="1" presId="urn:microsoft.com/office/officeart/2005/8/layout/matrix1"/>
    <dgm:cxn modelId="{A5C2E787-F590-4DAB-802B-8FFB43E18B93}" srcId="{6AC987E8-33A9-455F-AD04-A52F5DD52D58}" destId="{0569C9D2-DB89-475F-8ADB-57216C3341AB}" srcOrd="0" destOrd="0" parTransId="{0ED3406C-AD7D-4BEF-B784-3B0B869EB06E}" sibTransId="{C0F0974D-D57D-4DD6-A9E3-5DC2C0EB5574}"/>
    <dgm:cxn modelId="{531F19AB-E118-4CD1-9657-B9319FF9195E}" type="presOf" srcId="{E0A51162-C89D-4FBC-8266-F9AC787BDD75}" destId="{E4184373-9457-4283-8F97-6CB4DC018ABE}" srcOrd="1" destOrd="3" presId="urn:microsoft.com/office/officeart/2005/8/layout/matrix1"/>
    <dgm:cxn modelId="{ABF911CE-4AD1-4914-B272-CF3547343B6C}" srcId="{2F3E71E0-D5E7-4B2A-BE17-C2AA44CF23F9}" destId="{A4CCE757-E425-4F67-B88A-F2DFC92E41C1}" srcOrd="0" destOrd="0" parTransId="{0F82A41F-DC66-4422-AFF5-E67A2CC777E0}" sibTransId="{FDD92ED1-A52E-43B1-9064-CBFF0D075F57}"/>
    <dgm:cxn modelId="{3F532036-C407-4292-934A-6A70DD6A30C7}" type="presOf" srcId="{2F3E71E0-D5E7-4B2A-BE17-C2AA44CF23F9}" destId="{D61080C0-E80F-4391-91E2-CB57115114AD}" srcOrd="0" destOrd="0" presId="urn:microsoft.com/office/officeart/2005/8/layout/matrix1"/>
    <dgm:cxn modelId="{A6D93371-E519-4176-AB54-CB393AFBCBA1}" type="presOf" srcId="{27E43D97-CCC8-4B37-9BA8-EFD0A55CB7A2}" destId="{8850DA72-B9B9-4F7C-9E16-955E4A873FD5}" srcOrd="0" destOrd="2" presId="urn:microsoft.com/office/officeart/2005/8/layout/matrix1"/>
    <dgm:cxn modelId="{CA793704-26F5-40A6-A891-C552687DC799}" srcId="{6AC987E8-33A9-455F-AD04-A52F5DD52D58}" destId="{CA71BC6B-5EFA-491D-A185-B66423EA29D9}" srcOrd="1" destOrd="0" parTransId="{EAD3CA7F-3B71-443A-AAD1-28DFFD258124}" sibTransId="{EAED2358-05B4-4160-8A51-AFF3CA2747F5}"/>
    <dgm:cxn modelId="{617DC78F-BE2D-4775-A131-BFF248F0D1B6}" type="presOf" srcId="{0ABD0E5E-9ED3-42D3-9816-2668E0CF994F}" destId="{A87E7D32-CCFE-49A9-B5BA-9B068EBF1A1A}" srcOrd="0" destOrd="2" presId="urn:microsoft.com/office/officeart/2005/8/layout/matrix1"/>
    <dgm:cxn modelId="{1DB05101-F343-4EA0-8E5E-BDEB1D8AD78C}" srcId="{D7195CF0-D70B-487E-9844-5ECABC7ABB2B}" destId="{27E43D97-CCC8-4B37-9BA8-EFD0A55CB7A2}" srcOrd="1" destOrd="0" parTransId="{AEDA2BF2-2148-4AF4-B380-A26CA0E8576D}" sibTransId="{BCF42027-F47B-4B00-ACF9-E7D0FE324C86}"/>
    <dgm:cxn modelId="{0BC90488-0F9D-4CFF-B915-5ED8172F248A}" type="presOf" srcId="{7DD462F3-45F5-410A-83FE-4413570AB880}" destId="{A87E7D32-CCFE-49A9-B5BA-9B068EBF1A1A}" srcOrd="0" destOrd="3" presId="urn:microsoft.com/office/officeart/2005/8/layout/matrix1"/>
    <dgm:cxn modelId="{E439B270-E2BD-45F8-BB45-C1B0DA8D33D7}" type="presOf" srcId="{EC007860-E559-4E50-AEA5-44145249B125}" destId="{E59B563A-6447-435A-8A65-C3A029177375}" srcOrd="1" destOrd="1" presId="urn:microsoft.com/office/officeart/2005/8/layout/matrix1"/>
    <dgm:cxn modelId="{AFBB5A33-8523-4C45-A1B5-BE0CB2F04629}" type="presParOf" srcId="{D61080C0-E80F-4391-91E2-CB57115114AD}" destId="{A9278D52-D480-4E8E-8C40-371104AF0847}" srcOrd="0" destOrd="0" presId="urn:microsoft.com/office/officeart/2005/8/layout/matrix1"/>
    <dgm:cxn modelId="{1E8561F2-3217-4E26-8CD8-79DAF69CF8EC}" type="presParOf" srcId="{A9278D52-D480-4E8E-8C40-371104AF0847}" destId="{8850DA72-B9B9-4F7C-9E16-955E4A873FD5}" srcOrd="0" destOrd="0" presId="urn:microsoft.com/office/officeart/2005/8/layout/matrix1"/>
    <dgm:cxn modelId="{0104C2BF-F647-435B-957F-839A7AB8DCF6}" type="presParOf" srcId="{A9278D52-D480-4E8E-8C40-371104AF0847}" destId="{E59B563A-6447-435A-8A65-C3A029177375}" srcOrd="1" destOrd="0" presId="urn:microsoft.com/office/officeart/2005/8/layout/matrix1"/>
    <dgm:cxn modelId="{14CFC1A1-04A7-4A4E-9B82-FFE9E0247E2F}" type="presParOf" srcId="{A9278D52-D480-4E8E-8C40-371104AF0847}" destId="{A87E7D32-CCFE-49A9-B5BA-9B068EBF1A1A}" srcOrd="2" destOrd="0" presId="urn:microsoft.com/office/officeart/2005/8/layout/matrix1"/>
    <dgm:cxn modelId="{BA00F611-BD00-4333-8280-D6C749B5C72A}" type="presParOf" srcId="{A9278D52-D480-4E8E-8C40-371104AF0847}" destId="{CF02F0C7-C479-4D59-B4D2-16CD3C6E6869}" srcOrd="3" destOrd="0" presId="urn:microsoft.com/office/officeart/2005/8/layout/matrix1"/>
    <dgm:cxn modelId="{D8391B46-CFF6-4637-9FD6-17E34248FE09}" type="presParOf" srcId="{A9278D52-D480-4E8E-8C40-371104AF0847}" destId="{A93E8FE8-FB63-491D-8CCF-AE1BEA853355}" srcOrd="4" destOrd="0" presId="urn:microsoft.com/office/officeart/2005/8/layout/matrix1"/>
    <dgm:cxn modelId="{FE0A5056-78C2-4FE9-89E4-4C40644AFF90}" type="presParOf" srcId="{A9278D52-D480-4E8E-8C40-371104AF0847}" destId="{E4184373-9457-4283-8F97-6CB4DC018ABE}" srcOrd="5" destOrd="0" presId="urn:microsoft.com/office/officeart/2005/8/layout/matrix1"/>
    <dgm:cxn modelId="{AD7FEFFD-A01C-479C-9392-80C3981947C4}" type="presParOf" srcId="{A9278D52-D480-4E8E-8C40-371104AF0847}" destId="{DC9797F5-2473-4B36-A737-FAE50F1D54D8}" srcOrd="6" destOrd="0" presId="urn:microsoft.com/office/officeart/2005/8/layout/matrix1"/>
    <dgm:cxn modelId="{EB7197F7-6795-4C98-8654-61022D5205A0}" type="presParOf" srcId="{A9278D52-D480-4E8E-8C40-371104AF0847}" destId="{8EBFA7FA-508B-4677-92A6-3FC8082C3014}" srcOrd="7" destOrd="0" presId="urn:microsoft.com/office/officeart/2005/8/layout/matrix1"/>
    <dgm:cxn modelId="{79242F84-5C74-4740-9E57-4FD241611553}" type="presParOf" srcId="{D61080C0-E80F-4391-91E2-CB57115114AD}" destId="{693F3041-6CE6-45A2-AC82-9BE7C28952C0}" srcOrd="1" destOrd="0" presId="urn:microsoft.com/office/officeart/2005/8/layout/matrix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6F5E32-52FF-4BAF-9A82-58BA8418D2F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6E3621D6-2FC1-4047-AD06-49010FC3C03C}">
      <dgm:prSet phldrT="[Text]"/>
      <dgm:spPr/>
      <dgm:t>
        <a:bodyPr/>
        <a:lstStyle/>
        <a:p>
          <a:r>
            <a:rPr lang="en-GB" dirty="0" smtClean="0"/>
            <a:t>Awareness</a:t>
          </a:r>
          <a:endParaRPr lang="en-GB" dirty="0"/>
        </a:p>
      </dgm:t>
    </dgm:pt>
    <dgm:pt modelId="{446801B4-4DDD-45A2-ADCD-F797ECDA938D}" type="parTrans" cxnId="{1CE93975-9D6C-4C64-A59D-C073B32DDDFB}">
      <dgm:prSet/>
      <dgm:spPr/>
      <dgm:t>
        <a:bodyPr/>
        <a:lstStyle/>
        <a:p>
          <a:endParaRPr lang="en-GB"/>
        </a:p>
      </dgm:t>
    </dgm:pt>
    <dgm:pt modelId="{C6176FAB-B307-41CA-923F-5CC37948BB71}" type="sibTrans" cxnId="{1CE93975-9D6C-4C64-A59D-C073B32DDDFB}">
      <dgm:prSet/>
      <dgm:spPr/>
      <dgm:t>
        <a:bodyPr/>
        <a:lstStyle/>
        <a:p>
          <a:endParaRPr lang="en-GB"/>
        </a:p>
      </dgm:t>
    </dgm:pt>
    <dgm:pt modelId="{FFB69067-77B7-4560-B2AC-F7E3AA56A779}">
      <dgm:prSet/>
      <dgm:spPr/>
      <dgm:t>
        <a:bodyPr/>
        <a:lstStyle/>
        <a:p>
          <a:r>
            <a:rPr lang="en-GB" dirty="0"/>
            <a:t>To </a:t>
          </a:r>
          <a:r>
            <a:rPr lang="en-GB" dirty="0">
              <a:solidFill>
                <a:schemeClr val="bg1"/>
              </a:solidFill>
            </a:rPr>
            <a:t>raise awareness of the new services of the </a:t>
          </a:r>
          <a:r>
            <a:rPr lang="en-GB" dirty="0" smtClean="0">
              <a:solidFill>
                <a:schemeClr val="bg1"/>
              </a:solidFill>
            </a:rPr>
            <a:t>NBCB, </a:t>
          </a:r>
          <a:r>
            <a:rPr lang="en-GB" dirty="0">
              <a:solidFill>
                <a:schemeClr val="bg1"/>
              </a:solidFill>
            </a:rPr>
            <a:t>advertising on some of the buses, bus stops and local newspapers is to be carried out</a:t>
          </a:r>
        </a:p>
      </dgm:t>
    </dgm:pt>
    <dgm:pt modelId="{F963CB7B-E319-444A-A18C-841E85E18664}" type="parTrans" cxnId="{8FF955D6-627B-4A70-B689-F1C8A93FF648}">
      <dgm:prSet/>
      <dgm:spPr/>
      <dgm:t>
        <a:bodyPr/>
        <a:lstStyle/>
        <a:p>
          <a:endParaRPr lang="en-GB"/>
        </a:p>
      </dgm:t>
    </dgm:pt>
    <dgm:pt modelId="{687030C2-02E0-4472-82AC-0FA653EF436C}" type="sibTrans" cxnId="{8FF955D6-627B-4A70-B689-F1C8A93FF648}">
      <dgm:prSet/>
      <dgm:spPr/>
      <dgm:t>
        <a:bodyPr/>
        <a:lstStyle/>
        <a:p>
          <a:endParaRPr lang="en-GB"/>
        </a:p>
      </dgm:t>
    </dgm:pt>
    <dgm:pt modelId="{121C3F7A-8D29-4597-87D2-BA1C1F99DE04}">
      <dgm:prSet/>
      <dgm:spPr/>
      <dgm:t>
        <a:bodyPr/>
        <a:lstStyle/>
        <a:p>
          <a:r>
            <a:rPr lang="en-GB" dirty="0"/>
            <a:t>Evaluation</a:t>
          </a:r>
        </a:p>
      </dgm:t>
    </dgm:pt>
    <dgm:pt modelId="{FF22AE67-0850-433F-A0AD-F0D6517A9760}" type="parTrans" cxnId="{F747B7F6-DED4-4F2C-B858-9192C5F75A4A}">
      <dgm:prSet/>
      <dgm:spPr/>
      <dgm:t>
        <a:bodyPr/>
        <a:lstStyle/>
        <a:p>
          <a:endParaRPr lang="en-GB"/>
        </a:p>
      </dgm:t>
    </dgm:pt>
    <dgm:pt modelId="{65F354F5-B281-4CEF-A8EF-16CE6CDE4F3F}" type="sibTrans" cxnId="{F747B7F6-DED4-4F2C-B858-9192C5F75A4A}">
      <dgm:prSet/>
      <dgm:spPr/>
      <dgm:t>
        <a:bodyPr/>
        <a:lstStyle/>
        <a:p>
          <a:endParaRPr lang="en-GB"/>
        </a:p>
      </dgm:t>
    </dgm:pt>
    <dgm:pt modelId="{004DEC33-FFF0-436D-99F1-6ECC800C6790}">
      <dgm:prSet/>
      <dgm:spPr/>
      <dgm:t>
        <a:bodyPr/>
        <a:lstStyle/>
        <a:p>
          <a:r>
            <a:rPr lang="en-GB" dirty="0"/>
            <a:t>To help increase </a:t>
          </a:r>
          <a:r>
            <a:rPr lang="en-GB" dirty="0">
              <a:solidFill>
                <a:schemeClr val="bg1"/>
              </a:solidFill>
            </a:rPr>
            <a:t>customer value and interest in </a:t>
          </a:r>
          <a:r>
            <a:rPr lang="en-GB" dirty="0" smtClean="0">
              <a:solidFill>
                <a:schemeClr val="bg1"/>
              </a:solidFill>
            </a:rPr>
            <a:t>service, </a:t>
          </a:r>
          <a:r>
            <a:rPr lang="en-GB" dirty="0">
              <a:solidFill>
                <a:schemeClr val="bg1"/>
              </a:solidFill>
            </a:rPr>
            <a:t>unique services like those for </a:t>
          </a:r>
          <a:r>
            <a:rPr lang="en-GB" dirty="0" smtClean="0">
              <a:solidFill>
                <a:schemeClr val="bg1"/>
              </a:solidFill>
            </a:rPr>
            <a:t>students and senior </a:t>
          </a:r>
          <a:r>
            <a:rPr lang="en-GB" dirty="0">
              <a:solidFill>
                <a:schemeClr val="bg1"/>
              </a:solidFill>
            </a:rPr>
            <a:t>citizens are promoted. Use of technology and optimal modal mix helps generate </a:t>
          </a:r>
          <a:r>
            <a:rPr lang="en-GB" dirty="0" smtClean="0">
              <a:solidFill>
                <a:schemeClr val="bg1"/>
              </a:solidFill>
            </a:rPr>
            <a:t>value.</a:t>
          </a:r>
          <a:endParaRPr lang="en-GB" dirty="0">
            <a:solidFill>
              <a:schemeClr val="bg1"/>
            </a:solidFill>
          </a:endParaRPr>
        </a:p>
      </dgm:t>
    </dgm:pt>
    <dgm:pt modelId="{19C84B12-2A63-4DF5-9142-65D7F6F8B2BC}" type="parTrans" cxnId="{93F6E380-5E54-4C18-8883-99011766605F}">
      <dgm:prSet/>
      <dgm:spPr/>
      <dgm:t>
        <a:bodyPr/>
        <a:lstStyle/>
        <a:p>
          <a:endParaRPr lang="en-GB"/>
        </a:p>
      </dgm:t>
    </dgm:pt>
    <dgm:pt modelId="{42F69C92-6349-434F-89BD-FDEC0B9C1FC8}" type="sibTrans" cxnId="{93F6E380-5E54-4C18-8883-99011766605F}">
      <dgm:prSet/>
      <dgm:spPr/>
      <dgm:t>
        <a:bodyPr/>
        <a:lstStyle/>
        <a:p>
          <a:endParaRPr lang="en-GB"/>
        </a:p>
      </dgm:t>
    </dgm:pt>
    <dgm:pt modelId="{C23F2482-D1F9-4DB5-8A7D-F4A8FFB82ACF}">
      <dgm:prSet/>
      <dgm:spPr/>
      <dgm:t>
        <a:bodyPr/>
        <a:lstStyle/>
        <a:p>
          <a:r>
            <a:rPr lang="en-GB" dirty="0"/>
            <a:t>Purchase</a:t>
          </a:r>
        </a:p>
      </dgm:t>
    </dgm:pt>
    <dgm:pt modelId="{B1C132BE-0FC5-423B-A73B-E790CB57673A}" type="parTrans" cxnId="{A30F03A3-C43E-458A-93E0-4AA3FAD4B63A}">
      <dgm:prSet/>
      <dgm:spPr/>
      <dgm:t>
        <a:bodyPr/>
        <a:lstStyle/>
        <a:p>
          <a:endParaRPr lang="en-GB"/>
        </a:p>
      </dgm:t>
    </dgm:pt>
    <dgm:pt modelId="{02427B08-0CF1-49B3-BEC4-6CD700441C42}" type="sibTrans" cxnId="{A30F03A3-C43E-458A-93E0-4AA3FAD4B63A}">
      <dgm:prSet/>
      <dgm:spPr/>
      <dgm:t>
        <a:bodyPr/>
        <a:lstStyle/>
        <a:p>
          <a:endParaRPr lang="en-GB"/>
        </a:p>
      </dgm:t>
    </dgm:pt>
    <dgm:pt modelId="{3290F5D3-972F-4DC3-90FE-F81BD98883BE}">
      <dgm:prSet/>
      <dgm:spPr/>
      <dgm:t>
        <a:bodyPr/>
        <a:lstStyle/>
        <a:p>
          <a:r>
            <a:rPr lang="en-GB" dirty="0">
              <a:solidFill>
                <a:schemeClr val="bg1"/>
              </a:solidFill>
            </a:rPr>
            <a:t>Customer purchase of services is direct sales in buses. Indirect sales through monthly passes in bus depots are also </a:t>
          </a:r>
          <a:r>
            <a:rPr lang="en-GB" dirty="0" smtClean="0">
              <a:solidFill>
                <a:schemeClr val="bg1"/>
              </a:solidFill>
            </a:rPr>
            <a:t>seen.</a:t>
          </a:r>
          <a:endParaRPr lang="en-GB" dirty="0">
            <a:solidFill>
              <a:schemeClr val="bg1"/>
            </a:solidFill>
          </a:endParaRPr>
        </a:p>
      </dgm:t>
    </dgm:pt>
    <dgm:pt modelId="{0B158C8C-C2D8-4026-85DC-75900F53779A}" type="parTrans" cxnId="{A57FA7E1-E45C-464F-9491-890716E06E8E}">
      <dgm:prSet/>
      <dgm:spPr/>
      <dgm:t>
        <a:bodyPr/>
        <a:lstStyle/>
        <a:p>
          <a:endParaRPr lang="en-GB"/>
        </a:p>
      </dgm:t>
    </dgm:pt>
    <dgm:pt modelId="{C7CE02E6-24A2-4F81-A443-B8DF7D2D47DF}" type="sibTrans" cxnId="{A57FA7E1-E45C-464F-9491-890716E06E8E}">
      <dgm:prSet/>
      <dgm:spPr/>
      <dgm:t>
        <a:bodyPr/>
        <a:lstStyle/>
        <a:p>
          <a:endParaRPr lang="en-GB"/>
        </a:p>
      </dgm:t>
    </dgm:pt>
    <dgm:pt modelId="{E6F175E8-B834-4A91-A045-8FC0081ED7D2}">
      <dgm:prSet/>
      <dgm:spPr/>
      <dgm:t>
        <a:bodyPr/>
        <a:lstStyle/>
        <a:p>
          <a:r>
            <a:rPr lang="en-GB" dirty="0"/>
            <a:t>Delivery</a:t>
          </a:r>
        </a:p>
      </dgm:t>
    </dgm:pt>
    <dgm:pt modelId="{9224888A-6CF4-4903-BA42-435B80285C4E}" type="parTrans" cxnId="{A6F87EF6-8AA3-4877-9C31-58E21E93E427}">
      <dgm:prSet/>
      <dgm:spPr/>
      <dgm:t>
        <a:bodyPr/>
        <a:lstStyle/>
        <a:p>
          <a:endParaRPr lang="en-GB"/>
        </a:p>
      </dgm:t>
    </dgm:pt>
    <dgm:pt modelId="{B3866292-973D-41F7-9D2F-5CAF62FB8591}" type="sibTrans" cxnId="{A6F87EF6-8AA3-4877-9C31-58E21E93E427}">
      <dgm:prSet/>
      <dgm:spPr/>
      <dgm:t>
        <a:bodyPr/>
        <a:lstStyle/>
        <a:p>
          <a:endParaRPr lang="en-GB"/>
        </a:p>
      </dgm:t>
    </dgm:pt>
    <dgm:pt modelId="{213C122B-DD0E-4AF0-A55E-2E39EA713BBA}">
      <dgm:prSet/>
      <dgm:spPr/>
      <dgm:t>
        <a:bodyPr/>
        <a:lstStyle/>
        <a:p>
          <a:r>
            <a:rPr lang="en-GB" dirty="0">
              <a:solidFill>
                <a:schemeClr val="bg1"/>
              </a:solidFill>
            </a:rPr>
            <a:t>Value is delivered by maintaining on time services and by ensuring quality of </a:t>
          </a:r>
          <a:r>
            <a:rPr lang="en-GB" dirty="0" smtClean="0">
              <a:solidFill>
                <a:schemeClr val="bg1"/>
              </a:solidFill>
            </a:rPr>
            <a:t>service.</a:t>
          </a:r>
          <a:endParaRPr lang="en-GB" dirty="0">
            <a:solidFill>
              <a:schemeClr val="bg1"/>
            </a:solidFill>
          </a:endParaRPr>
        </a:p>
      </dgm:t>
    </dgm:pt>
    <dgm:pt modelId="{3CBF90F4-BECB-4AB5-91FE-C9031944FEE5}" type="parTrans" cxnId="{EB6CFB46-703E-46A3-B640-94BE2CEB9CB2}">
      <dgm:prSet/>
      <dgm:spPr/>
      <dgm:t>
        <a:bodyPr/>
        <a:lstStyle/>
        <a:p>
          <a:endParaRPr lang="en-GB"/>
        </a:p>
      </dgm:t>
    </dgm:pt>
    <dgm:pt modelId="{3D410FF0-7DBC-4EE6-A8EC-BA142ADE7EE2}" type="sibTrans" cxnId="{EB6CFB46-703E-46A3-B640-94BE2CEB9CB2}">
      <dgm:prSet/>
      <dgm:spPr/>
      <dgm:t>
        <a:bodyPr/>
        <a:lstStyle/>
        <a:p>
          <a:endParaRPr lang="en-GB"/>
        </a:p>
      </dgm:t>
    </dgm:pt>
    <dgm:pt modelId="{4BABAA5E-3389-4F3C-8CA3-40B2D4BFEA5E}">
      <dgm:prSet/>
      <dgm:spPr/>
      <dgm:t>
        <a:bodyPr/>
        <a:lstStyle/>
        <a:p>
          <a:r>
            <a:rPr lang="en-GB" dirty="0"/>
            <a:t>After Sales</a:t>
          </a:r>
        </a:p>
      </dgm:t>
    </dgm:pt>
    <dgm:pt modelId="{442BD575-C1FE-49E2-86CF-2D9AB7FB0C06}" type="parTrans" cxnId="{E1D50640-B254-464D-84E4-50A47F964560}">
      <dgm:prSet/>
      <dgm:spPr/>
      <dgm:t>
        <a:bodyPr/>
        <a:lstStyle/>
        <a:p>
          <a:endParaRPr lang="en-GB"/>
        </a:p>
      </dgm:t>
    </dgm:pt>
    <dgm:pt modelId="{245E1C95-4A04-446C-8420-719F9030B390}" type="sibTrans" cxnId="{E1D50640-B254-464D-84E4-50A47F964560}">
      <dgm:prSet/>
      <dgm:spPr/>
      <dgm:t>
        <a:bodyPr/>
        <a:lstStyle/>
        <a:p>
          <a:endParaRPr lang="en-GB"/>
        </a:p>
      </dgm:t>
    </dgm:pt>
    <dgm:pt modelId="{2C95E5C5-9A97-4AE5-81CD-D578DADDB165}">
      <dgm:prSet/>
      <dgm:spPr/>
      <dgm:t>
        <a:bodyPr/>
        <a:lstStyle/>
        <a:p>
          <a:r>
            <a:rPr lang="en-GB" dirty="0"/>
            <a:t>Customer feedback is welcome with feedback forms on every bus route and bus depot. The website which is to be launched will have a feedback column for passengers to raise complaints or </a:t>
          </a:r>
          <a:r>
            <a:rPr lang="en-GB" dirty="0" smtClean="0"/>
            <a:t>suggestion</a:t>
          </a:r>
          <a:r>
            <a:rPr lang="en-GB" dirty="0" smtClean="0">
              <a:solidFill>
                <a:srgbClr val="FF0000"/>
              </a:solidFill>
            </a:rPr>
            <a:t>s.</a:t>
          </a:r>
          <a:endParaRPr lang="en-GB" dirty="0">
            <a:solidFill>
              <a:srgbClr val="FF0000"/>
            </a:solidFill>
          </a:endParaRPr>
        </a:p>
      </dgm:t>
    </dgm:pt>
    <dgm:pt modelId="{9EAA87E1-E966-4660-8E99-603EEFECC882}" type="parTrans" cxnId="{9631C622-53EA-40C9-9031-3C8272124F8B}">
      <dgm:prSet/>
      <dgm:spPr/>
      <dgm:t>
        <a:bodyPr/>
        <a:lstStyle/>
        <a:p>
          <a:endParaRPr lang="en-GB"/>
        </a:p>
      </dgm:t>
    </dgm:pt>
    <dgm:pt modelId="{30050C2E-67E9-4550-B218-6E38A685D857}" type="sibTrans" cxnId="{9631C622-53EA-40C9-9031-3C8272124F8B}">
      <dgm:prSet/>
      <dgm:spPr/>
      <dgm:t>
        <a:bodyPr/>
        <a:lstStyle/>
        <a:p>
          <a:endParaRPr lang="en-GB"/>
        </a:p>
      </dgm:t>
    </dgm:pt>
    <dgm:pt modelId="{C53CD0A8-D737-4EF6-9C39-87DFC444C94F}" type="pres">
      <dgm:prSet presAssocID="{EA6F5E32-52FF-4BAF-9A82-58BA8418D2F6}" presName="Name0" presStyleCnt="0">
        <dgm:presLayoutVars>
          <dgm:dir/>
          <dgm:animLvl val="lvl"/>
          <dgm:resizeHandles val="exact"/>
        </dgm:presLayoutVars>
      </dgm:prSet>
      <dgm:spPr/>
      <dgm:t>
        <a:bodyPr/>
        <a:lstStyle/>
        <a:p>
          <a:endParaRPr lang="en-GB"/>
        </a:p>
      </dgm:t>
    </dgm:pt>
    <dgm:pt modelId="{F6524E28-3D8F-48DD-8760-8594A644D33E}" type="pres">
      <dgm:prSet presAssocID="{6E3621D6-2FC1-4047-AD06-49010FC3C03C}" presName="linNode" presStyleCnt="0"/>
      <dgm:spPr/>
    </dgm:pt>
    <dgm:pt modelId="{6CD08FE7-1273-445C-96BF-D6D53AF85E73}" type="pres">
      <dgm:prSet presAssocID="{6E3621D6-2FC1-4047-AD06-49010FC3C03C}" presName="parentText" presStyleLbl="node1" presStyleIdx="0" presStyleCnt="5">
        <dgm:presLayoutVars>
          <dgm:chMax val="1"/>
          <dgm:bulletEnabled val="1"/>
        </dgm:presLayoutVars>
      </dgm:prSet>
      <dgm:spPr/>
      <dgm:t>
        <a:bodyPr/>
        <a:lstStyle/>
        <a:p>
          <a:endParaRPr lang="en-GB"/>
        </a:p>
      </dgm:t>
    </dgm:pt>
    <dgm:pt modelId="{906904EE-ACEC-4886-95CC-93F62833F677}" type="pres">
      <dgm:prSet presAssocID="{6E3621D6-2FC1-4047-AD06-49010FC3C03C}" presName="descendantText" presStyleLbl="alignAccFollowNode1" presStyleIdx="0" presStyleCnt="5">
        <dgm:presLayoutVars>
          <dgm:bulletEnabled val="1"/>
        </dgm:presLayoutVars>
      </dgm:prSet>
      <dgm:spPr/>
      <dgm:t>
        <a:bodyPr/>
        <a:lstStyle/>
        <a:p>
          <a:endParaRPr lang="en-GB"/>
        </a:p>
      </dgm:t>
    </dgm:pt>
    <dgm:pt modelId="{88B8C1E2-8A87-463A-8AA0-DFF4EE6A313B}" type="pres">
      <dgm:prSet presAssocID="{C6176FAB-B307-41CA-923F-5CC37948BB71}" presName="sp" presStyleCnt="0"/>
      <dgm:spPr/>
    </dgm:pt>
    <dgm:pt modelId="{072C5ED1-3F61-4174-90CA-71AE9DA1459C}" type="pres">
      <dgm:prSet presAssocID="{121C3F7A-8D29-4597-87D2-BA1C1F99DE04}" presName="linNode" presStyleCnt="0"/>
      <dgm:spPr/>
    </dgm:pt>
    <dgm:pt modelId="{3C4F1797-D841-4E2B-807E-0794F6284462}" type="pres">
      <dgm:prSet presAssocID="{121C3F7A-8D29-4597-87D2-BA1C1F99DE04}" presName="parentText" presStyleLbl="node1" presStyleIdx="1" presStyleCnt="5">
        <dgm:presLayoutVars>
          <dgm:chMax val="1"/>
          <dgm:bulletEnabled val="1"/>
        </dgm:presLayoutVars>
      </dgm:prSet>
      <dgm:spPr/>
      <dgm:t>
        <a:bodyPr/>
        <a:lstStyle/>
        <a:p>
          <a:endParaRPr lang="en-GB"/>
        </a:p>
      </dgm:t>
    </dgm:pt>
    <dgm:pt modelId="{4BFB10CF-7F9A-4F5B-83A7-D3D0D12EB368}" type="pres">
      <dgm:prSet presAssocID="{121C3F7A-8D29-4597-87D2-BA1C1F99DE04}" presName="descendantText" presStyleLbl="alignAccFollowNode1" presStyleIdx="1" presStyleCnt="5">
        <dgm:presLayoutVars>
          <dgm:bulletEnabled val="1"/>
        </dgm:presLayoutVars>
      </dgm:prSet>
      <dgm:spPr/>
      <dgm:t>
        <a:bodyPr/>
        <a:lstStyle/>
        <a:p>
          <a:endParaRPr lang="en-GB"/>
        </a:p>
      </dgm:t>
    </dgm:pt>
    <dgm:pt modelId="{A8005F8F-4463-4645-A1BC-D719A07C0358}" type="pres">
      <dgm:prSet presAssocID="{65F354F5-B281-4CEF-A8EF-16CE6CDE4F3F}" presName="sp" presStyleCnt="0"/>
      <dgm:spPr/>
    </dgm:pt>
    <dgm:pt modelId="{1C4D6C21-64FE-457D-8818-43CF7B4A7894}" type="pres">
      <dgm:prSet presAssocID="{C23F2482-D1F9-4DB5-8A7D-F4A8FFB82ACF}" presName="linNode" presStyleCnt="0"/>
      <dgm:spPr/>
    </dgm:pt>
    <dgm:pt modelId="{665816F7-9D51-4A6F-85E3-F205A1BC3CD3}" type="pres">
      <dgm:prSet presAssocID="{C23F2482-D1F9-4DB5-8A7D-F4A8FFB82ACF}" presName="parentText" presStyleLbl="node1" presStyleIdx="2" presStyleCnt="5">
        <dgm:presLayoutVars>
          <dgm:chMax val="1"/>
          <dgm:bulletEnabled val="1"/>
        </dgm:presLayoutVars>
      </dgm:prSet>
      <dgm:spPr/>
      <dgm:t>
        <a:bodyPr/>
        <a:lstStyle/>
        <a:p>
          <a:endParaRPr lang="en-GB"/>
        </a:p>
      </dgm:t>
    </dgm:pt>
    <dgm:pt modelId="{0A05E1DA-7A67-4D93-945D-5F1A68FB1E25}" type="pres">
      <dgm:prSet presAssocID="{C23F2482-D1F9-4DB5-8A7D-F4A8FFB82ACF}" presName="descendantText" presStyleLbl="alignAccFollowNode1" presStyleIdx="2" presStyleCnt="5">
        <dgm:presLayoutVars>
          <dgm:bulletEnabled val="1"/>
        </dgm:presLayoutVars>
      </dgm:prSet>
      <dgm:spPr/>
      <dgm:t>
        <a:bodyPr/>
        <a:lstStyle/>
        <a:p>
          <a:endParaRPr lang="en-GB"/>
        </a:p>
      </dgm:t>
    </dgm:pt>
    <dgm:pt modelId="{DD4CE95A-0C97-48A2-8B3F-FC2C0F27AA02}" type="pres">
      <dgm:prSet presAssocID="{02427B08-0CF1-49B3-BEC4-6CD700441C42}" presName="sp" presStyleCnt="0"/>
      <dgm:spPr/>
    </dgm:pt>
    <dgm:pt modelId="{FBD3B310-CB3A-4E65-BA1D-235EDD422D5D}" type="pres">
      <dgm:prSet presAssocID="{E6F175E8-B834-4A91-A045-8FC0081ED7D2}" presName="linNode" presStyleCnt="0"/>
      <dgm:spPr/>
    </dgm:pt>
    <dgm:pt modelId="{38921564-31E9-4EC0-8827-8438079CD60D}" type="pres">
      <dgm:prSet presAssocID="{E6F175E8-B834-4A91-A045-8FC0081ED7D2}" presName="parentText" presStyleLbl="node1" presStyleIdx="3" presStyleCnt="5">
        <dgm:presLayoutVars>
          <dgm:chMax val="1"/>
          <dgm:bulletEnabled val="1"/>
        </dgm:presLayoutVars>
      </dgm:prSet>
      <dgm:spPr/>
      <dgm:t>
        <a:bodyPr/>
        <a:lstStyle/>
        <a:p>
          <a:endParaRPr lang="en-GB"/>
        </a:p>
      </dgm:t>
    </dgm:pt>
    <dgm:pt modelId="{C9BB3FCC-BF5D-42D0-9C3A-A926205EFE80}" type="pres">
      <dgm:prSet presAssocID="{E6F175E8-B834-4A91-A045-8FC0081ED7D2}" presName="descendantText" presStyleLbl="alignAccFollowNode1" presStyleIdx="3" presStyleCnt="5">
        <dgm:presLayoutVars>
          <dgm:bulletEnabled val="1"/>
        </dgm:presLayoutVars>
      </dgm:prSet>
      <dgm:spPr/>
      <dgm:t>
        <a:bodyPr/>
        <a:lstStyle/>
        <a:p>
          <a:endParaRPr lang="en-GB"/>
        </a:p>
      </dgm:t>
    </dgm:pt>
    <dgm:pt modelId="{B5601B32-B78A-4F79-89BB-E4F631B185E6}" type="pres">
      <dgm:prSet presAssocID="{B3866292-973D-41F7-9D2F-5CAF62FB8591}" presName="sp" presStyleCnt="0"/>
      <dgm:spPr/>
    </dgm:pt>
    <dgm:pt modelId="{F8298EBF-EC0E-4E60-BB97-03FE8DE3CAF2}" type="pres">
      <dgm:prSet presAssocID="{4BABAA5E-3389-4F3C-8CA3-40B2D4BFEA5E}" presName="linNode" presStyleCnt="0"/>
      <dgm:spPr/>
    </dgm:pt>
    <dgm:pt modelId="{C10E84AB-2BD5-4E93-8C69-B8F8C32C0C1B}" type="pres">
      <dgm:prSet presAssocID="{4BABAA5E-3389-4F3C-8CA3-40B2D4BFEA5E}" presName="parentText" presStyleLbl="node1" presStyleIdx="4" presStyleCnt="5">
        <dgm:presLayoutVars>
          <dgm:chMax val="1"/>
          <dgm:bulletEnabled val="1"/>
        </dgm:presLayoutVars>
      </dgm:prSet>
      <dgm:spPr/>
      <dgm:t>
        <a:bodyPr/>
        <a:lstStyle/>
        <a:p>
          <a:endParaRPr lang="en-GB"/>
        </a:p>
      </dgm:t>
    </dgm:pt>
    <dgm:pt modelId="{AFA0BE1A-9AE2-4F8B-A06E-08AFCB3999FF}" type="pres">
      <dgm:prSet presAssocID="{4BABAA5E-3389-4F3C-8CA3-40B2D4BFEA5E}" presName="descendantText" presStyleLbl="alignAccFollowNode1" presStyleIdx="4" presStyleCnt="5">
        <dgm:presLayoutVars>
          <dgm:bulletEnabled val="1"/>
        </dgm:presLayoutVars>
      </dgm:prSet>
      <dgm:spPr/>
      <dgm:t>
        <a:bodyPr/>
        <a:lstStyle/>
        <a:p>
          <a:endParaRPr lang="en-GB"/>
        </a:p>
      </dgm:t>
    </dgm:pt>
  </dgm:ptLst>
  <dgm:cxnLst>
    <dgm:cxn modelId="{E7347A04-EC15-410B-8B71-1E1EF11CA058}" type="presOf" srcId="{213C122B-DD0E-4AF0-A55E-2E39EA713BBA}" destId="{C9BB3FCC-BF5D-42D0-9C3A-A926205EFE80}" srcOrd="0" destOrd="0" presId="urn:microsoft.com/office/officeart/2005/8/layout/vList5"/>
    <dgm:cxn modelId="{584A7941-68FC-4088-856F-D1C53F7FD102}" type="presOf" srcId="{FFB69067-77B7-4560-B2AC-F7E3AA56A779}" destId="{906904EE-ACEC-4886-95CC-93F62833F677}" srcOrd="0" destOrd="0" presId="urn:microsoft.com/office/officeart/2005/8/layout/vList5"/>
    <dgm:cxn modelId="{F747B7F6-DED4-4F2C-B858-9192C5F75A4A}" srcId="{EA6F5E32-52FF-4BAF-9A82-58BA8418D2F6}" destId="{121C3F7A-8D29-4597-87D2-BA1C1F99DE04}" srcOrd="1" destOrd="0" parTransId="{FF22AE67-0850-433F-A0AD-F0D6517A9760}" sibTransId="{65F354F5-B281-4CEF-A8EF-16CE6CDE4F3F}"/>
    <dgm:cxn modelId="{FAFA52B7-1256-4621-96AD-AE6DC95D6CDF}" type="presOf" srcId="{E6F175E8-B834-4A91-A045-8FC0081ED7D2}" destId="{38921564-31E9-4EC0-8827-8438079CD60D}" srcOrd="0" destOrd="0" presId="urn:microsoft.com/office/officeart/2005/8/layout/vList5"/>
    <dgm:cxn modelId="{93F6E380-5E54-4C18-8883-99011766605F}" srcId="{121C3F7A-8D29-4597-87D2-BA1C1F99DE04}" destId="{004DEC33-FFF0-436D-99F1-6ECC800C6790}" srcOrd="0" destOrd="0" parTransId="{19C84B12-2A63-4DF5-9142-65D7F6F8B2BC}" sibTransId="{42F69C92-6349-434F-89BD-FDEC0B9C1FC8}"/>
    <dgm:cxn modelId="{DE549B55-88B7-4C15-A2C8-85E875C75E6E}" type="presOf" srcId="{121C3F7A-8D29-4597-87D2-BA1C1F99DE04}" destId="{3C4F1797-D841-4E2B-807E-0794F6284462}" srcOrd="0" destOrd="0" presId="urn:microsoft.com/office/officeart/2005/8/layout/vList5"/>
    <dgm:cxn modelId="{A30F03A3-C43E-458A-93E0-4AA3FAD4B63A}" srcId="{EA6F5E32-52FF-4BAF-9A82-58BA8418D2F6}" destId="{C23F2482-D1F9-4DB5-8A7D-F4A8FFB82ACF}" srcOrd="2" destOrd="0" parTransId="{B1C132BE-0FC5-423B-A73B-E790CB57673A}" sibTransId="{02427B08-0CF1-49B3-BEC4-6CD700441C42}"/>
    <dgm:cxn modelId="{A57FA7E1-E45C-464F-9491-890716E06E8E}" srcId="{C23F2482-D1F9-4DB5-8A7D-F4A8FFB82ACF}" destId="{3290F5D3-972F-4DC3-90FE-F81BD98883BE}" srcOrd="0" destOrd="0" parTransId="{0B158C8C-C2D8-4026-85DC-75900F53779A}" sibTransId="{C7CE02E6-24A2-4F81-A443-B8DF7D2D47DF}"/>
    <dgm:cxn modelId="{8FF955D6-627B-4A70-B689-F1C8A93FF648}" srcId="{6E3621D6-2FC1-4047-AD06-49010FC3C03C}" destId="{FFB69067-77B7-4560-B2AC-F7E3AA56A779}" srcOrd="0" destOrd="0" parTransId="{F963CB7B-E319-444A-A18C-841E85E18664}" sibTransId="{687030C2-02E0-4472-82AC-0FA653EF436C}"/>
    <dgm:cxn modelId="{11102E4F-DD87-4DAE-949B-8C27815C58DE}" type="presOf" srcId="{4BABAA5E-3389-4F3C-8CA3-40B2D4BFEA5E}" destId="{C10E84AB-2BD5-4E93-8C69-B8F8C32C0C1B}" srcOrd="0" destOrd="0" presId="urn:microsoft.com/office/officeart/2005/8/layout/vList5"/>
    <dgm:cxn modelId="{33205597-4E7E-4DD6-8A91-53787E1B2361}" type="presOf" srcId="{6E3621D6-2FC1-4047-AD06-49010FC3C03C}" destId="{6CD08FE7-1273-445C-96BF-D6D53AF85E73}" srcOrd="0" destOrd="0" presId="urn:microsoft.com/office/officeart/2005/8/layout/vList5"/>
    <dgm:cxn modelId="{1CE93975-9D6C-4C64-A59D-C073B32DDDFB}" srcId="{EA6F5E32-52FF-4BAF-9A82-58BA8418D2F6}" destId="{6E3621D6-2FC1-4047-AD06-49010FC3C03C}" srcOrd="0" destOrd="0" parTransId="{446801B4-4DDD-45A2-ADCD-F797ECDA938D}" sibTransId="{C6176FAB-B307-41CA-923F-5CC37948BB71}"/>
    <dgm:cxn modelId="{E1D50640-B254-464D-84E4-50A47F964560}" srcId="{EA6F5E32-52FF-4BAF-9A82-58BA8418D2F6}" destId="{4BABAA5E-3389-4F3C-8CA3-40B2D4BFEA5E}" srcOrd="4" destOrd="0" parTransId="{442BD575-C1FE-49E2-86CF-2D9AB7FB0C06}" sibTransId="{245E1C95-4A04-446C-8420-719F9030B390}"/>
    <dgm:cxn modelId="{A6F87EF6-8AA3-4877-9C31-58E21E93E427}" srcId="{EA6F5E32-52FF-4BAF-9A82-58BA8418D2F6}" destId="{E6F175E8-B834-4A91-A045-8FC0081ED7D2}" srcOrd="3" destOrd="0" parTransId="{9224888A-6CF4-4903-BA42-435B80285C4E}" sibTransId="{B3866292-973D-41F7-9D2F-5CAF62FB8591}"/>
    <dgm:cxn modelId="{EB6CFB46-703E-46A3-B640-94BE2CEB9CB2}" srcId="{E6F175E8-B834-4A91-A045-8FC0081ED7D2}" destId="{213C122B-DD0E-4AF0-A55E-2E39EA713BBA}" srcOrd="0" destOrd="0" parTransId="{3CBF90F4-BECB-4AB5-91FE-C9031944FEE5}" sibTransId="{3D410FF0-7DBC-4EE6-A8EC-BA142ADE7EE2}"/>
    <dgm:cxn modelId="{9631C622-53EA-40C9-9031-3C8272124F8B}" srcId="{4BABAA5E-3389-4F3C-8CA3-40B2D4BFEA5E}" destId="{2C95E5C5-9A97-4AE5-81CD-D578DADDB165}" srcOrd="0" destOrd="0" parTransId="{9EAA87E1-E966-4660-8E99-603EEFECC882}" sibTransId="{30050C2E-67E9-4550-B218-6E38A685D857}"/>
    <dgm:cxn modelId="{16FBD188-E876-4156-95F7-4CE826BF0EE3}" type="presOf" srcId="{C23F2482-D1F9-4DB5-8A7D-F4A8FFB82ACF}" destId="{665816F7-9D51-4A6F-85E3-F205A1BC3CD3}" srcOrd="0" destOrd="0" presId="urn:microsoft.com/office/officeart/2005/8/layout/vList5"/>
    <dgm:cxn modelId="{604BA60C-72DD-4F4B-9326-92ED549E6833}" type="presOf" srcId="{2C95E5C5-9A97-4AE5-81CD-D578DADDB165}" destId="{AFA0BE1A-9AE2-4F8B-A06E-08AFCB3999FF}" srcOrd="0" destOrd="0" presId="urn:microsoft.com/office/officeart/2005/8/layout/vList5"/>
    <dgm:cxn modelId="{8FD363B4-D4E5-4F5D-806A-4217076B6165}" type="presOf" srcId="{EA6F5E32-52FF-4BAF-9A82-58BA8418D2F6}" destId="{C53CD0A8-D737-4EF6-9C39-87DFC444C94F}" srcOrd="0" destOrd="0" presId="urn:microsoft.com/office/officeart/2005/8/layout/vList5"/>
    <dgm:cxn modelId="{24765C19-E935-4321-A088-FF3D76BA9244}" type="presOf" srcId="{004DEC33-FFF0-436D-99F1-6ECC800C6790}" destId="{4BFB10CF-7F9A-4F5B-83A7-D3D0D12EB368}" srcOrd="0" destOrd="0" presId="urn:microsoft.com/office/officeart/2005/8/layout/vList5"/>
    <dgm:cxn modelId="{C067A6CF-DBA3-43C6-AD22-638D5776944B}" type="presOf" srcId="{3290F5D3-972F-4DC3-90FE-F81BD98883BE}" destId="{0A05E1DA-7A67-4D93-945D-5F1A68FB1E25}" srcOrd="0" destOrd="0" presId="urn:microsoft.com/office/officeart/2005/8/layout/vList5"/>
    <dgm:cxn modelId="{4D729189-9350-4FF3-8AF5-FD090D32B2AE}" type="presParOf" srcId="{C53CD0A8-D737-4EF6-9C39-87DFC444C94F}" destId="{F6524E28-3D8F-48DD-8760-8594A644D33E}" srcOrd="0" destOrd="0" presId="urn:microsoft.com/office/officeart/2005/8/layout/vList5"/>
    <dgm:cxn modelId="{4FE6CA68-F4C6-40AB-9D4D-9D0496FDA31F}" type="presParOf" srcId="{F6524E28-3D8F-48DD-8760-8594A644D33E}" destId="{6CD08FE7-1273-445C-96BF-D6D53AF85E73}" srcOrd="0" destOrd="0" presId="urn:microsoft.com/office/officeart/2005/8/layout/vList5"/>
    <dgm:cxn modelId="{974BE6CF-6A3C-4E4B-BEBA-C8032ED831D5}" type="presParOf" srcId="{F6524E28-3D8F-48DD-8760-8594A644D33E}" destId="{906904EE-ACEC-4886-95CC-93F62833F677}" srcOrd="1" destOrd="0" presId="urn:microsoft.com/office/officeart/2005/8/layout/vList5"/>
    <dgm:cxn modelId="{3D2DEB2B-CD63-4EA9-8132-C9F0BBBA108E}" type="presParOf" srcId="{C53CD0A8-D737-4EF6-9C39-87DFC444C94F}" destId="{88B8C1E2-8A87-463A-8AA0-DFF4EE6A313B}" srcOrd="1" destOrd="0" presId="urn:microsoft.com/office/officeart/2005/8/layout/vList5"/>
    <dgm:cxn modelId="{44FDD6BB-0B4D-4427-8F24-74E01C861AEE}" type="presParOf" srcId="{C53CD0A8-D737-4EF6-9C39-87DFC444C94F}" destId="{072C5ED1-3F61-4174-90CA-71AE9DA1459C}" srcOrd="2" destOrd="0" presId="urn:microsoft.com/office/officeart/2005/8/layout/vList5"/>
    <dgm:cxn modelId="{032127BC-D535-4EC2-8EFB-0668B31C14C0}" type="presParOf" srcId="{072C5ED1-3F61-4174-90CA-71AE9DA1459C}" destId="{3C4F1797-D841-4E2B-807E-0794F6284462}" srcOrd="0" destOrd="0" presId="urn:microsoft.com/office/officeart/2005/8/layout/vList5"/>
    <dgm:cxn modelId="{EC34F16C-AA4A-42EA-BA6D-DEFED6BC0A41}" type="presParOf" srcId="{072C5ED1-3F61-4174-90CA-71AE9DA1459C}" destId="{4BFB10CF-7F9A-4F5B-83A7-D3D0D12EB368}" srcOrd="1" destOrd="0" presId="urn:microsoft.com/office/officeart/2005/8/layout/vList5"/>
    <dgm:cxn modelId="{665784EB-A617-4AB0-ACF0-CA952BEE2E3A}" type="presParOf" srcId="{C53CD0A8-D737-4EF6-9C39-87DFC444C94F}" destId="{A8005F8F-4463-4645-A1BC-D719A07C0358}" srcOrd="3" destOrd="0" presId="urn:microsoft.com/office/officeart/2005/8/layout/vList5"/>
    <dgm:cxn modelId="{427A756D-426D-4478-8FC0-F5BA54C72300}" type="presParOf" srcId="{C53CD0A8-D737-4EF6-9C39-87DFC444C94F}" destId="{1C4D6C21-64FE-457D-8818-43CF7B4A7894}" srcOrd="4" destOrd="0" presId="urn:microsoft.com/office/officeart/2005/8/layout/vList5"/>
    <dgm:cxn modelId="{C95F618B-F6BB-41A1-ACC2-4AB55E3C9B3F}" type="presParOf" srcId="{1C4D6C21-64FE-457D-8818-43CF7B4A7894}" destId="{665816F7-9D51-4A6F-85E3-F205A1BC3CD3}" srcOrd="0" destOrd="0" presId="urn:microsoft.com/office/officeart/2005/8/layout/vList5"/>
    <dgm:cxn modelId="{DCF2FB45-9C7A-4C66-9BBC-621E0127C4EE}" type="presParOf" srcId="{1C4D6C21-64FE-457D-8818-43CF7B4A7894}" destId="{0A05E1DA-7A67-4D93-945D-5F1A68FB1E25}" srcOrd="1" destOrd="0" presId="urn:microsoft.com/office/officeart/2005/8/layout/vList5"/>
    <dgm:cxn modelId="{6205D895-01F6-4B89-8B85-40F0DF3C8F19}" type="presParOf" srcId="{C53CD0A8-D737-4EF6-9C39-87DFC444C94F}" destId="{DD4CE95A-0C97-48A2-8B3F-FC2C0F27AA02}" srcOrd="5" destOrd="0" presId="urn:microsoft.com/office/officeart/2005/8/layout/vList5"/>
    <dgm:cxn modelId="{80217007-D9F7-484D-A6B9-BE1704A1B559}" type="presParOf" srcId="{C53CD0A8-D737-4EF6-9C39-87DFC444C94F}" destId="{FBD3B310-CB3A-4E65-BA1D-235EDD422D5D}" srcOrd="6" destOrd="0" presId="urn:microsoft.com/office/officeart/2005/8/layout/vList5"/>
    <dgm:cxn modelId="{F4FD6F51-A72C-479C-96BB-437840E93BC2}" type="presParOf" srcId="{FBD3B310-CB3A-4E65-BA1D-235EDD422D5D}" destId="{38921564-31E9-4EC0-8827-8438079CD60D}" srcOrd="0" destOrd="0" presId="urn:microsoft.com/office/officeart/2005/8/layout/vList5"/>
    <dgm:cxn modelId="{98511257-BA73-426D-84F9-B7C1FE8B17ED}" type="presParOf" srcId="{FBD3B310-CB3A-4E65-BA1D-235EDD422D5D}" destId="{C9BB3FCC-BF5D-42D0-9C3A-A926205EFE80}" srcOrd="1" destOrd="0" presId="urn:microsoft.com/office/officeart/2005/8/layout/vList5"/>
    <dgm:cxn modelId="{4E49772E-F5E0-4A51-91A8-9223C360CDAA}" type="presParOf" srcId="{C53CD0A8-D737-4EF6-9C39-87DFC444C94F}" destId="{B5601B32-B78A-4F79-89BB-E4F631B185E6}" srcOrd="7" destOrd="0" presId="urn:microsoft.com/office/officeart/2005/8/layout/vList5"/>
    <dgm:cxn modelId="{6B0DDF6F-176A-43BF-860C-82029AA3A163}" type="presParOf" srcId="{C53CD0A8-D737-4EF6-9C39-87DFC444C94F}" destId="{F8298EBF-EC0E-4E60-BB97-03FE8DE3CAF2}" srcOrd="8" destOrd="0" presId="urn:microsoft.com/office/officeart/2005/8/layout/vList5"/>
    <dgm:cxn modelId="{82A2FC75-B761-4299-B5FA-BE30B1E2392D}" type="presParOf" srcId="{F8298EBF-EC0E-4E60-BB97-03FE8DE3CAF2}" destId="{C10E84AB-2BD5-4E93-8C69-B8F8C32C0C1B}" srcOrd="0" destOrd="0" presId="urn:microsoft.com/office/officeart/2005/8/layout/vList5"/>
    <dgm:cxn modelId="{884ECA82-BBE1-425F-A422-339E155ACC82}" type="presParOf" srcId="{F8298EBF-EC0E-4E60-BB97-03FE8DE3CAF2}" destId="{AFA0BE1A-9AE2-4F8B-A06E-08AFCB3999FF}"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035C379-34F5-4A64-A9B9-8554438E0FA5}"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en-GB"/>
        </a:p>
      </dgm:t>
    </dgm:pt>
    <dgm:pt modelId="{C135AD17-F07F-4917-BDF0-B5A7F401E4A8}">
      <dgm:prSet phldrT="[Text]"/>
      <dgm:spPr/>
      <dgm:t>
        <a:bodyPr/>
        <a:lstStyle/>
        <a:p>
          <a:r>
            <a:rPr lang="en-GB" dirty="0" smtClean="0">
              <a:solidFill>
                <a:schemeClr val="bg1"/>
              </a:solidFill>
            </a:rPr>
            <a:t>Customer Acquisition</a:t>
          </a:r>
          <a:endParaRPr lang="en-GB" dirty="0">
            <a:solidFill>
              <a:schemeClr val="bg1"/>
            </a:solidFill>
          </a:endParaRPr>
        </a:p>
      </dgm:t>
    </dgm:pt>
    <dgm:pt modelId="{3B5A1420-ED50-42D5-A2EB-B3C5F1AD94D7}" type="parTrans" cxnId="{1808A609-E005-40C6-BE24-6C421F324DC8}">
      <dgm:prSet/>
      <dgm:spPr/>
      <dgm:t>
        <a:bodyPr/>
        <a:lstStyle/>
        <a:p>
          <a:endParaRPr lang="en-GB"/>
        </a:p>
      </dgm:t>
    </dgm:pt>
    <dgm:pt modelId="{F3D6C466-D12C-4B02-9EF5-6D3238EC8735}" type="sibTrans" cxnId="{1808A609-E005-40C6-BE24-6C421F324DC8}">
      <dgm:prSet/>
      <dgm:spPr/>
      <dgm:t>
        <a:bodyPr/>
        <a:lstStyle/>
        <a:p>
          <a:endParaRPr lang="en-GB"/>
        </a:p>
      </dgm:t>
    </dgm:pt>
    <dgm:pt modelId="{BDBF1ED3-F2E8-464D-9A07-543FCB2C1198}">
      <dgm:prSet/>
      <dgm:spPr/>
      <dgm:t>
        <a:bodyPr/>
        <a:lstStyle/>
        <a:p>
          <a:r>
            <a:rPr lang="en-GB" dirty="0">
              <a:solidFill>
                <a:schemeClr val="bg1"/>
              </a:solidFill>
            </a:rPr>
            <a:t>The continued use of </a:t>
          </a:r>
          <a:r>
            <a:rPr lang="en-GB" dirty="0" smtClean="0">
              <a:solidFill>
                <a:schemeClr val="bg1"/>
              </a:solidFill>
            </a:rPr>
            <a:t>NBCB </a:t>
          </a:r>
          <a:r>
            <a:rPr lang="en-GB" dirty="0">
              <a:solidFill>
                <a:schemeClr val="bg1"/>
              </a:solidFill>
            </a:rPr>
            <a:t>as a result of the suspension of Brighton Council Bus </a:t>
          </a:r>
          <a:r>
            <a:rPr lang="en-GB" dirty="0" smtClean="0">
              <a:solidFill>
                <a:schemeClr val="bg1"/>
              </a:solidFill>
            </a:rPr>
            <a:t>services.</a:t>
          </a:r>
          <a:endParaRPr lang="en-GB" dirty="0">
            <a:solidFill>
              <a:schemeClr val="bg1"/>
            </a:solidFill>
          </a:endParaRPr>
        </a:p>
      </dgm:t>
    </dgm:pt>
    <dgm:pt modelId="{CC0766FC-FBC0-4A55-BB42-51A79982D9AC}" type="parTrans" cxnId="{B28470A9-C715-4531-8A27-3368D2E2800F}">
      <dgm:prSet/>
      <dgm:spPr/>
      <dgm:t>
        <a:bodyPr/>
        <a:lstStyle/>
        <a:p>
          <a:endParaRPr lang="en-GB"/>
        </a:p>
      </dgm:t>
    </dgm:pt>
    <dgm:pt modelId="{02844E10-7D13-406D-AF8E-D4EA59A89F22}" type="sibTrans" cxnId="{B28470A9-C715-4531-8A27-3368D2E2800F}">
      <dgm:prSet/>
      <dgm:spPr/>
      <dgm:t>
        <a:bodyPr/>
        <a:lstStyle/>
        <a:p>
          <a:endParaRPr lang="en-GB"/>
        </a:p>
      </dgm:t>
    </dgm:pt>
    <dgm:pt modelId="{F2483418-8AAF-4FF9-BCB8-F0E287CAC068}">
      <dgm:prSet/>
      <dgm:spPr/>
      <dgm:t>
        <a:bodyPr/>
        <a:lstStyle/>
        <a:p>
          <a:r>
            <a:rPr lang="en-GB" dirty="0">
              <a:solidFill>
                <a:schemeClr val="bg1"/>
              </a:solidFill>
            </a:rPr>
            <a:t>Increase in customer use due to value </a:t>
          </a:r>
          <a:r>
            <a:rPr lang="en-GB" dirty="0" smtClean="0">
              <a:solidFill>
                <a:schemeClr val="bg1"/>
              </a:solidFill>
            </a:rPr>
            <a:t>propositions.</a:t>
          </a:r>
          <a:endParaRPr lang="en-GB" dirty="0">
            <a:solidFill>
              <a:schemeClr val="bg1"/>
            </a:solidFill>
          </a:endParaRPr>
        </a:p>
      </dgm:t>
    </dgm:pt>
    <dgm:pt modelId="{772352BB-FA72-48AD-A058-2B6D99561240}" type="parTrans" cxnId="{C0A0BB2C-E566-43CF-AD8D-482B0B0EB637}">
      <dgm:prSet/>
      <dgm:spPr/>
      <dgm:t>
        <a:bodyPr/>
        <a:lstStyle/>
        <a:p>
          <a:endParaRPr lang="en-GB"/>
        </a:p>
      </dgm:t>
    </dgm:pt>
    <dgm:pt modelId="{7330F3CA-1B8C-444E-8693-5AD15DB2D578}" type="sibTrans" cxnId="{C0A0BB2C-E566-43CF-AD8D-482B0B0EB637}">
      <dgm:prSet/>
      <dgm:spPr/>
      <dgm:t>
        <a:bodyPr/>
        <a:lstStyle/>
        <a:p>
          <a:endParaRPr lang="en-GB"/>
        </a:p>
      </dgm:t>
    </dgm:pt>
    <dgm:pt modelId="{A5C8BCB2-E2C9-4A69-8C93-B3FA739D720B}">
      <dgm:prSet/>
      <dgm:spPr/>
      <dgm:t>
        <a:bodyPr/>
        <a:lstStyle/>
        <a:p>
          <a:r>
            <a:rPr lang="en-GB" dirty="0">
              <a:solidFill>
                <a:schemeClr val="bg1"/>
              </a:solidFill>
            </a:rPr>
            <a:t>Customer Retention</a:t>
          </a:r>
        </a:p>
      </dgm:t>
    </dgm:pt>
    <dgm:pt modelId="{EEDD4904-7194-4D1E-A95E-E8CACD78B26E}" type="parTrans" cxnId="{94F1BC4F-21F8-4184-8B91-83F500A0349E}">
      <dgm:prSet/>
      <dgm:spPr/>
      <dgm:t>
        <a:bodyPr/>
        <a:lstStyle/>
        <a:p>
          <a:endParaRPr lang="en-GB"/>
        </a:p>
      </dgm:t>
    </dgm:pt>
    <dgm:pt modelId="{88477833-39B0-4B7B-BB62-BA4BB6DA7FAE}" type="sibTrans" cxnId="{94F1BC4F-21F8-4184-8B91-83F500A0349E}">
      <dgm:prSet/>
      <dgm:spPr/>
      <dgm:t>
        <a:bodyPr/>
        <a:lstStyle/>
        <a:p>
          <a:endParaRPr lang="en-GB"/>
        </a:p>
      </dgm:t>
    </dgm:pt>
    <dgm:pt modelId="{698026BB-D243-465B-A7CE-73356E76B167}">
      <dgm:prSet/>
      <dgm:spPr/>
      <dgm:t>
        <a:bodyPr/>
        <a:lstStyle/>
        <a:p>
          <a:r>
            <a:rPr lang="en-GB" dirty="0">
              <a:solidFill>
                <a:schemeClr val="bg1"/>
              </a:solidFill>
            </a:rPr>
            <a:t>Increasing accuracy of bus timings and quality of services </a:t>
          </a:r>
          <a:r>
            <a:rPr lang="en-GB" dirty="0" smtClean="0">
              <a:solidFill>
                <a:schemeClr val="bg1"/>
              </a:solidFill>
            </a:rPr>
            <a:t>offered.</a:t>
          </a:r>
          <a:endParaRPr lang="en-GB" dirty="0">
            <a:solidFill>
              <a:schemeClr val="bg1"/>
            </a:solidFill>
          </a:endParaRPr>
        </a:p>
      </dgm:t>
    </dgm:pt>
    <dgm:pt modelId="{59A8846A-A046-4B7F-A1D8-41C96E67558A}" type="parTrans" cxnId="{D90320C3-9ACB-4DD9-A68C-846FA0983ED6}">
      <dgm:prSet/>
      <dgm:spPr/>
      <dgm:t>
        <a:bodyPr/>
        <a:lstStyle/>
        <a:p>
          <a:endParaRPr lang="en-GB"/>
        </a:p>
      </dgm:t>
    </dgm:pt>
    <dgm:pt modelId="{3FF27E5B-2CD7-4402-94DF-166A2E86A55E}" type="sibTrans" cxnId="{D90320C3-9ACB-4DD9-A68C-846FA0983ED6}">
      <dgm:prSet/>
      <dgm:spPr/>
      <dgm:t>
        <a:bodyPr/>
        <a:lstStyle/>
        <a:p>
          <a:endParaRPr lang="en-GB"/>
        </a:p>
      </dgm:t>
    </dgm:pt>
    <dgm:pt modelId="{4C4D9BDB-3CB7-482D-B0FF-D9F550D0256A}" type="pres">
      <dgm:prSet presAssocID="{3035C379-34F5-4A64-A9B9-8554438E0FA5}" presName="Name0" presStyleCnt="0">
        <dgm:presLayoutVars>
          <dgm:chMax val="2"/>
          <dgm:chPref val="2"/>
          <dgm:animLvl val="lvl"/>
        </dgm:presLayoutVars>
      </dgm:prSet>
      <dgm:spPr/>
      <dgm:t>
        <a:bodyPr/>
        <a:lstStyle/>
        <a:p>
          <a:endParaRPr lang="en-GB"/>
        </a:p>
      </dgm:t>
    </dgm:pt>
    <dgm:pt modelId="{9DCADB06-4AEC-40D3-A877-7231E52ABA47}" type="pres">
      <dgm:prSet presAssocID="{3035C379-34F5-4A64-A9B9-8554438E0FA5}" presName="LeftText" presStyleLbl="revTx" presStyleIdx="0" presStyleCnt="0">
        <dgm:presLayoutVars>
          <dgm:bulletEnabled val="1"/>
        </dgm:presLayoutVars>
      </dgm:prSet>
      <dgm:spPr/>
      <dgm:t>
        <a:bodyPr/>
        <a:lstStyle/>
        <a:p>
          <a:endParaRPr lang="en-GB"/>
        </a:p>
      </dgm:t>
    </dgm:pt>
    <dgm:pt modelId="{31FA516D-5C51-4773-A643-FA8CC0016A74}" type="pres">
      <dgm:prSet presAssocID="{3035C379-34F5-4A64-A9B9-8554438E0FA5}" presName="LeftNode" presStyleLbl="bgImgPlace1" presStyleIdx="0" presStyleCnt="2">
        <dgm:presLayoutVars>
          <dgm:chMax val="2"/>
          <dgm:chPref val="2"/>
        </dgm:presLayoutVars>
      </dgm:prSet>
      <dgm:spPr/>
      <dgm:t>
        <a:bodyPr/>
        <a:lstStyle/>
        <a:p>
          <a:endParaRPr lang="en-GB"/>
        </a:p>
      </dgm:t>
    </dgm:pt>
    <dgm:pt modelId="{30F54B9B-CE52-4D33-AABF-E85B98C5C6B7}" type="pres">
      <dgm:prSet presAssocID="{3035C379-34F5-4A64-A9B9-8554438E0FA5}" presName="RightText" presStyleLbl="revTx" presStyleIdx="0" presStyleCnt="0">
        <dgm:presLayoutVars>
          <dgm:bulletEnabled val="1"/>
        </dgm:presLayoutVars>
      </dgm:prSet>
      <dgm:spPr/>
      <dgm:t>
        <a:bodyPr/>
        <a:lstStyle/>
        <a:p>
          <a:endParaRPr lang="en-GB"/>
        </a:p>
      </dgm:t>
    </dgm:pt>
    <dgm:pt modelId="{2420CA01-379A-4719-B156-7E2527947615}" type="pres">
      <dgm:prSet presAssocID="{3035C379-34F5-4A64-A9B9-8554438E0FA5}" presName="RightNode" presStyleLbl="bgImgPlace1" presStyleIdx="1" presStyleCnt="2" custScaleX="113886" custScaleY="100912">
        <dgm:presLayoutVars>
          <dgm:chMax val="0"/>
          <dgm:chPref val="0"/>
        </dgm:presLayoutVars>
      </dgm:prSet>
      <dgm:spPr/>
      <dgm:t>
        <a:bodyPr/>
        <a:lstStyle/>
        <a:p>
          <a:endParaRPr lang="en-GB"/>
        </a:p>
      </dgm:t>
    </dgm:pt>
    <dgm:pt modelId="{46DC360E-D10E-491D-BB62-EACE7402BD77}" type="pres">
      <dgm:prSet presAssocID="{3035C379-34F5-4A64-A9B9-8554438E0FA5}" presName="TopArrow" presStyleLbl="node1" presStyleIdx="0" presStyleCnt="2"/>
      <dgm:spPr/>
    </dgm:pt>
    <dgm:pt modelId="{C274BA8C-9743-4D10-9F70-931187C81C7D}" type="pres">
      <dgm:prSet presAssocID="{3035C379-34F5-4A64-A9B9-8554438E0FA5}" presName="BottomArrow" presStyleLbl="node1" presStyleIdx="1" presStyleCnt="2"/>
      <dgm:spPr/>
    </dgm:pt>
  </dgm:ptLst>
  <dgm:cxnLst>
    <dgm:cxn modelId="{94F1BC4F-21F8-4184-8B91-83F500A0349E}" srcId="{3035C379-34F5-4A64-A9B9-8554438E0FA5}" destId="{A5C8BCB2-E2C9-4A69-8C93-B3FA739D720B}" srcOrd="1" destOrd="0" parTransId="{EEDD4904-7194-4D1E-A95E-E8CACD78B26E}" sibTransId="{88477833-39B0-4B7B-BB62-BA4BB6DA7FAE}"/>
    <dgm:cxn modelId="{C0A0BB2C-E566-43CF-AD8D-482B0B0EB637}" srcId="{C135AD17-F07F-4917-BDF0-B5A7F401E4A8}" destId="{F2483418-8AAF-4FF9-BCB8-F0E287CAC068}" srcOrd="1" destOrd="0" parTransId="{772352BB-FA72-48AD-A058-2B6D99561240}" sibTransId="{7330F3CA-1B8C-444E-8693-5AD15DB2D578}"/>
    <dgm:cxn modelId="{1808A609-E005-40C6-BE24-6C421F324DC8}" srcId="{3035C379-34F5-4A64-A9B9-8554438E0FA5}" destId="{C135AD17-F07F-4917-BDF0-B5A7F401E4A8}" srcOrd="0" destOrd="0" parTransId="{3B5A1420-ED50-42D5-A2EB-B3C5F1AD94D7}" sibTransId="{F3D6C466-D12C-4B02-9EF5-6D3238EC8735}"/>
    <dgm:cxn modelId="{7FB7782F-4510-49D1-9284-E15E0DC32095}" type="presOf" srcId="{C135AD17-F07F-4917-BDF0-B5A7F401E4A8}" destId="{31FA516D-5C51-4773-A643-FA8CC0016A74}" srcOrd="1" destOrd="0" presId="urn:microsoft.com/office/officeart/2009/layout/ReverseList"/>
    <dgm:cxn modelId="{4B107361-B9F7-4AD1-8155-D84B8E4FEDE1}" type="presOf" srcId="{3035C379-34F5-4A64-A9B9-8554438E0FA5}" destId="{4C4D9BDB-3CB7-482D-B0FF-D9F550D0256A}" srcOrd="0" destOrd="0" presId="urn:microsoft.com/office/officeart/2009/layout/ReverseList"/>
    <dgm:cxn modelId="{85756705-B0B6-42D8-9499-615099FE5043}" type="presOf" srcId="{F2483418-8AAF-4FF9-BCB8-F0E287CAC068}" destId="{9DCADB06-4AEC-40D3-A877-7231E52ABA47}" srcOrd="0" destOrd="2" presId="urn:microsoft.com/office/officeart/2009/layout/ReverseList"/>
    <dgm:cxn modelId="{B28470A9-C715-4531-8A27-3368D2E2800F}" srcId="{C135AD17-F07F-4917-BDF0-B5A7F401E4A8}" destId="{BDBF1ED3-F2E8-464D-9A07-543FCB2C1198}" srcOrd="0" destOrd="0" parTransId="{CC0766FC-FBC0-4A55-BB42-51A79982D9AC}" sibTransId="{02844E10-7D13-406D-AF8E-D4EA59A89F22}"/>
    <dgm:cxn modelId="{56316351-DD46-468E-8700-5FA878D4E9D9}" type="presOf" srcId="{BDBF1ED3-F2E8-464D-9A07-543FCB2C1198}" destId="{31FA516D-5C51-4773-A643-FA8CC0016A74}" srcOrd="1" destOrd="1" presId="urn:microsoft.com/office/officeart/2009/layout/ReverseList"/>
    <dgm:cxn modelId="{D90320C3-9ACB-4DD9-A68C-846FA0983ED6}" srcId="{A5C8BCB2-E2C9-4A69-8C93-B3FA739D720B}" destId="{698026BB-D243-465B-A7CE-73356E76B167}" srcOrd="0" destOrd="0" parTransId="{59A8846A-A046-4B7F-A1D8-41C96E67558A}" sibTransId="{3FF27E5B-2CD7-4402-94DF-166A2E86A55E}"/>
    <dgm:cxn modelId="{B4C01A59-4D0D-4549-B806-14D949BFA0A2}" type="presOf" srcId="{BDBF1ED3-F2E8-464D-9A07-543FCB2C1198}" destId="{9DCADB06-4AEC-40D3-A877-7231E52ABA47}" srcOrd="0" destOrd="1" presId="urn:microsoft.com/office/officeart/2009/layout/ReverseList"/>
    <dgm:cxn modelId="{93D69E6E-96D9-46FD-AFC9-EAF5DE6A1213}" type="presOf" srcId="{698026BB-D243-465B-A7CE-73356E76B167}" destId="{30F54B9B-CE52-4D33-AABF-E85B98C5C6B7}" srcOrd="0" destOrd="1" presId="urn:microsoft.com/office/officeart/2009/layout/ReverseList"/>
    <dgm:cxn modelId="{BC1D2D58-7307-4D4C-A685-D79831C063B6}" type="presOf" srcId="{698026BB-D243-465B-A7CE-73356E76B167}" destId="{2420CA01-379A-4719-B156-7E2527947615}" srcOrd="1" destOrd="1" presId="urn:microsoft.com/office/officeart/2009/layout/ReverseList"/>
    <dgm:cxn modelId="{27F98505-ED6F-46DB-A459-71C2C7ABBDC6}" type="presOf" srcId="{F2483418-8AAF-4FF9-BCB8-F0E287CAC068}" destId="{31FA516D-5C51-4773-A643-FA8CC0016A74}" srcOrd="1" destOrd="2" presId="urn:microsoft.com/office/officeart/2009/layout/ReverseList"/>
    <dgm:cxn modelId="{540F187A-1F2C-413C-A387-8641AAB3AC25}" type="presOf" srcId="{C135AD17-F07F-4917-BDF0-B5A7F401E4A8}" destId="{9DCADB06-4AEC-40D3-A877-7231E52ABA47}" srcOrd="0" destOrd="0" presId="urn:microsoft.com/office/officeart/2009/layout/ReverseList"/>
    <dgm:cxn modelId="{6B4BA424-69C9-429D-9A00-AF44A874817A}" type="presOf" srcId="{A5C8BCB2-E2C9-4A69-8C93-B3FA739D720B}" destId="{30F54B9B-CE52-4D33-AABF-E85B98C5C6B7}" srcOrd="0" destOrd="0" presId="urn:microsoft.com/office/officeart/2009/layout/ReverseList"/>
    <dgm:cxn modelId="{DA7970D1-AAFB-4A6D-A488-8AFC0F724A61}" type="presOf" srcId="{A5C8BCB2-E2C9-4A69-8C93-B3FA739D720B}" destId="{2420CA01-379A-4719-B156-7E2527947615}" srcOrd="1" destOrd="0" presId="urn:microsoft.com/office/officeart/2009/layout/ReverseList"/>
    <dgm:cxn modelId="{17F5849D-7D16-4407-AF8E-57723F08B221}" type="presParOf" srcId="{4C4D9BDB-3CB7-482D-B0FF-D9F550D0256A}" destId="{9DCADB06-4AEC-40D3-A877-7231E52ABA47}" srcOrd="0" destOrd="0" presId="urn:microsoft.com/office/officeart/2009/layout/ReverseList"/>
    <dgm:cxn modelId="{7603DA3A-4238-4EB0-AE0A-6A32C004DF78}" type="presParOf" srcId="{4C4D9BDB-3CB7-482D-B0FF-D9F550D0256A}" destId="{31FA516D-5C51-4773-A643-FA8CC0016A74}" srcOrd="1" destOrd="0" presId="urn:microsoft.com/office/officeart/2009/layout/ReverseList"/>
    <dgm:cxn modelId="{CD43D75C-595A-4A57-98E7-2A51DFDF0FD7}" type="presParOf" srcId="{4C4D9BDB-3CB7-482D-B0FF-D9F550D0256A}" destId="{30F54B9B-CE52-4D33-AABF-E85B98C5C6B7}" srcOrd="2" destOrd="0" presId="urn:microsoft.com/office/officeart/2009/layout/ReverseList"/>
    <dgm:cxn modelId="{24CD8417-6088-47E7-B2FC-7B00E20A2E4B}" type="presParOf" srcId="{4C4D9BDB-3CB7-482D-B0FF-D9F550D0256A}" destId="{2420CA01-379A-4719-B156-7E2527947615}" srcOrd="3" destOrd="0" presId="urn:microsoft.com/office/officeart/2009/layout/ReverseList"/>
    <dgm:cxn modelId="{339DF6C7-1464-4A7C-AF4B-53D70E1D4719}" type="presParOf" srcId="{4C4D9BDB-3CB7-482D-B0FF-D9F550D0256A}" destId="{46DC360E-D10E-491D-BB62-EACE7402BD77}" srcOrd="4" destOrd="0" presId="urn:microsoft.com/office/officeart/2009/layout/ReverseList"/>
    <dgm:cxn modelId="{0D23143D-7469-4081-8FB0-FD0312BCF840}" type="presParOf" srcId="{4C4D9BDB-3CB7-482D-B0FF-D9F550D0256A}" destId="{C274BA8C-9743-4D10-9F70-931187C81C7D}" srcOrd="5" destOrd="0" presId="urn:microsoft.com/office/officeart/2009/layout/Reverse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CBCDB39-2270-4163-A4F6-271DB8A7D6A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E99732A0-332C-4109-85CA-E0A09C423390}">
      <dgm:prSet phldrT="[Text]" custT="1"/>
      <dgm:spPr/>
      <dgm:t>
        <a:bodyPr/>
        <a:lstStyle/>
        <a:p>
          <a:r>
            <a:rPr lang="en-GB" sz="1500" dirty="0" smtClean="0">
              <a:solidFill>
                <a:schemeClr val="bg1"/>
              </a:solidFill>
            </a:rPr>
            <a:t>Bus ownership</a:t>
          </a:r>
          <a:endParaRPr lang="en-GB" sz="1500" dirty="0">
            <a:solidFill>
              <a:schemeClr val="bg1"/>
            </a:solidFill>
          </a:endParaRPr>
        </a:p>
      </dgm:t>
    </dgm:pt>
    <dgm:pt modelId="{EAFCA271-1C54-4A8A-BD15-D590F38C283A}" type="parTrans" cxnId="{E052D92C-A737-4475-B707-F02718FA5154}">
      <dgm:prSet/>
      <dgm:spPr/>
      <dgm:t>
        <a:bodyPr/>
        <a:lstStyle/>
        <a:p>
          <a:endParaRPr lang="en-GB"/>
        </a:p>
      </dgm:t>
    </dgm:pt>
    <dgm:pt modelId="{948ABADA-B844-459C-B0FB-C9BD255CF033}" type="sibTrans" cxnId="{E052D92C-A737-4475-B707-F02718FA5154}">
      <dgm:prSet/>
      <dgm:spPr/>
      <dgm:t>
        <a:bodyPr/>
        <a:lstStyle/>
        <a:p>
          <a:endParaRPr lang="en-GB"/>
        </a:p>
      </dgm:t>
    </dgm:pt>
    <dgm:pt modelId="{EAE7B897-6BAE-4F6E-A55C-B3F63BE90184}">
      <dgm:prSet phldrT="[Text]" custT="1"/>
      <dgm:spPr/>
      <dgm:t>
        <a:bodyPr/>
        <a:lstStyle/>
        <a:p>
          <a:r>
            <a:rPr lang="en-GB" sz="1500" dirty="0" smtClean="0">
              <a:solidFill>
                <a:schemeClr val="bg1"/>
              </a:solidFill>
            </a:rPr>
            <a:t>Bus management</a:t>
          </a:r>
          <a:endParaRPr lang="en-GB" sz="1500" dirty="0">
            <a:solidFill>
              <a:schemeClr val="bg1"/>
            </a:solidFill>
          </a:endParaRPr>
        </a:p>
      </dgm:t>
    </dgm:pt>
    <dgm:pt modelId="{C4DDC808-3558-4633-935C-DF9F63894B54}" type="parTrans" cxnId="{D81A4D28-4FB1-4192-8C2E-421B7D57D2AE}">
      <dgm:prSet/>
      <dgm:spPr/>
      <dgm:t>
        <a:bodyPr/>
        <a:lstStyle/>
        <a:p>
          <a:endParaRPr lang="en-GB"/>
        </a:p>
      </dgm:t>
    </dgm:pt>
    <dgm:pt modelId="{4F03EE12-51DF-4F2A-B09B-0FAD573DB7FB}" type="sibTrans" cxnId="{D81A4D28-4FB1-4192-8C2E-421B7D57D2AE}">
      <dgm:prSet/>
      <dgm:spPr/>
      <dgm:t>
        <a:bodyPr/>
        <a:lstStyle/>
        <a:p>
          <a:endParaRPr lang="en-GB"/>
        </a:p>
      </dgm:t>
    </dgm:pt>
    <dgm:pt modelId="{B09DA288-584C-4BA7-823F-09ACB31589DB}">
      <dgm:prSet phldrT="[Text]" custT="1"/>
      <dgm:spPr/>
      <dgm:t>
        <a:bodyPr/>
        <a:lstStyle/>
        <a:p>
          <a:r>
            <a:rPr lang="en-GB" sz="1500" dirty="0" smtClean="0">
              <a:solidFill>
                <a:schemeClr val="bg1"/>
              </a:solidFill>
            </a:rPr>
            <a:t>Fare management</a:t>
          </a:r>
          <a:endParaRPr lang="en-GB" sz="1500" dirty="0">
            <a:solidFill>
              <a:schemeClr val="bg1"/>
            </a:solidFill>
          </a:endParaRPr>
        </a:p>
      </dgm:t>
    </dgm:pt>
    <dgm:pt modelId="{EAAF0AB5-E9FC-4A52-BD93-FEFC4375A6E5}" type="parTrans" cxnId="{6AB8176E-A5D4-4B91-B45A-5F60A26AF181}">
      <dgm:prSet/>
      <dgm:spPr/>
      <dgm:t>
        <a:bodyPr/>
        <a:lstStyle/>
        <a:p>
          <a:endParaRPr lang="en-GB"/>
        </a:p>
      </dgm:t>
    </dgm:pt>
    <dgm:pt modelId="{641FD57E-B1C9-47D5-9A6E-910F0F520BE9}" type="sibTrans" cxnId="{6AB8176E-A5D4-4B91-B45A-5F60A26AF181}">
      <dgm:prSet/>
      <dgm:spPr/>
      <dgm:t>
        <a:bodyPr/>
        <a:lstStyle/>
        <a:p>
          <a:endParaRPr lang="en-GB"/>
        </a:p>
      </dgm:t>
    </dgm:pt>
    <dgm:pt modelId="{A6C395D3-D19A-4CAB-AE7B-380B6D1AD0F0}">
      <dgm:prSet phldrT="[Text]" custT="1"/>
      <dgm:spPr/>
      <dgm:t>
        <a:bodyPr/>
        <a:lstStyle/>
        <a:p>
          <a:r>
            <a:rPr lang="en-IN" sz="1500" dirty="0" smtClean="0">
              <a:solidFill>
                <a:schemeClr val="bg1"/>
              </a:solidFill>
            </a:rPr>
            <a:t>Fuel source</a:t>
          </a:r>
          <a:endParaRPr lang="en-GB" sz="1500" dirty="0">
            <a:solidFill>
              <a:schemeClr val="bg1"/>
            </a:solidFill>
          </a:endParaRPr>
        </a:p>
      </dgm:t>
    </dgm:pt>
    <dgm:pt modelId="{5ACDDD95-4C88-4F95-90CA-877B95C2CE7A}" type="parTrans" cxnId="{8BC760F6-8E2D-4D60-ADC3-01843FFB9253}">
      <dgm:prSet/>
      <dgm:spPr/>
      <dgm:t>
        <a:bodyPr/>
        <a:lstStyle/>
        <a:p>
          <a:endParaRPr lang="en-GB"/>
        </a:p>
      </dgm:t>
    </dgm:pt>
    <dgm:pt modelId="{A3F57672-D094-4F78-9B07-BF88EB7B4C17}" type="sibTrans" cxnId="{8BC760F6-8E2D-4D60-ADC3-01843FFB9253}">
      <dgm:prSet/>
      <dgm:spPr/>
      <dgm:t>
        <a:bodyPr/>
        <a:lstStyle/>
        <a:p>
          <a:endParaRPr lang="en-GB"/>
        </a:p>
      </dgm:t>
    </dgm:pt>
    <dgm:pt modelId="{2DFE029F-E59A-40A9-8D88-E3CF74625D6E}">
      <dgm:prSet phldrT="[Text]" custT="1"/>
      <dgm:spPr/>
      <dgm:t>
        <a:bodyPr/>
        <a:lstStyle/>
        <a:p>
          <a:r>
            <a:rPr lang="en-IN" sz="1500" dirty="0" smtClean="0">
              <a:solidFill>
                <a:schemeClr val="bg1"/>
              </a:solidFill>
            </a:rPr>
            <a:t>Depot</a:t>
          </a:r>
          <a:endParaRPr lang="en-GB" sz="1500" dirty="0">
            <a:solidFill>
              <a:schemeClr val="bg1"/>
            </a:solidFill>
          </a:endParaRPr>
        </a:p>
      </dgm:t>
    </dgm:pt>
    <dgm:pt modelId="{22D961BB-DA7A-48B3-8C72-1ADC30BD2516}" type="parTrans" cxnId="{CC3898D2-885F-48DE-B5E8-D432C77F0256}">
      <dgm:prSet/>
      <dgm:spPr/>
      <dgm:t>
        <a:bodyPr/>
        <a:lstStyle/>
        <a:p>
          <a:endParaRPr lang="en-GB"/>
        </a:p>
      </dgm:t>
    </dgm:pt>
    <dgm:pt modelId="{8D89A037-FB3F-48F9-8D6B-AE6EBFD232FF}" type="sibTrans" cxnId="{CC3898D2-885F-48DE-B5E8-D432C77F0256}">
      <dgm:prSet/>
      <dgm:spPr/>
      <dgm:t>
        <a:bodyPr/>
        <a:lstStyle/>
        <a:p>
          <a:endParaRPr lang="en-GB"/>
        </a:p>
      </dgm:t>
    </dgm:pt>
    <dgm:pt modelId="{7A2C7DC0-D794-4A15-8171-895D9A462B69}">
      <dgm:prSet phldrT="[Text]" custT="1"/>
      <dgm:spPr/>
      <dgm:t>
        <a:bodyPr/>
        <a:lstStyle/>
        <a:p>
          <a:r>
            <a:rPr lang="en-GB" sz="1500" dirty="0" smtClean="0">
              <a:solidFill>
                <a:schemeClr val="bg1"/>
              </a:solidFill>
            </a:rPr>
            <a:t>Bus maintenance</a:t>
          </a:r>
          <a:endParaRPr lang="en-GB" sz="1500" dirty="0">
            <a:solidFill>
              <a:schemeClr val="bg1"/>
            </a:solidFill>
          </a:endParaRPr>
        </a:p>
      </dgm:t>
    </dgm:pt>
    <dgm:pt modelId="{29F2B889-5EEC-40A6-B2E2-5FBD59F7F8F3}" type="parTrans" cxnId="{260036D7-0AF4-4DB9-9DD9-77DDD71AE297}">
      <dgm:prSet/>
      <dgm:spPr/>
      <dgm:t>
        <a:bodyPr/>
        <a:lstStyle/>
        <a:p>
          <a:endParaRPr lang="en-GB"/>
        </a:p>
      </dgm:t>
    </dgm:pt>
    <dgm:pt modelId="{411FC18A-D027-4993-B371-0955402C4EDB}" type="sibTrans" cxnId="{260036D7-0AF4-4DB9-9DD9-77DDD71AE297}">
      <dgm:prSet/>
      <dgm:spPr/>
      <dgm:t>
        <a:bodyPr/>
        <a:lstStyle/>
        <a:p>
          <a:endParaRPr lang="en-GB"/>
        </a:p>
      </dgm:t>
    </dgm:pt>
    <dgm:pt modelId="{38B24A7F-915A-4A66-B4F4-8B5EB9D6BD70}">
      <dgm:prSet phldrT="[Text]" custT="1"/>
      <dgm:spPr/>
      <dgm:t>
        <a:bodyPr/>
        <a:lstStyle/>
        <a:p>
          <a:r>
            <a:rPr lang="en-IN" sz="1500" dirty="0" smtClean="0">
              <a:solidFill>
                <a:schemeClr val="bg1"/>
              </a:solidFill>
            </a:rPr>
            <a:t>Governance</a:t>
          </a:r>
          <a:endParaRPr lang="en-GB" sz="1500" dirty="0">
            <a:solidFill>
              <a:schemeClr val="bg1"/>
            </a:solidFill>
          </a:endParaRPr>
        </a:p>
      </dgm:t>
    </dgm:pt>
    <dgm:pt modelId="{65E7CE3A-8ED3-4F42-B7BD-806017B528D7}" type="parTrans" cxnId="{A66F970E-602A-4225-A60E-02C8E3B3512E}">
      <dgm:prSet/>
      <dgm:spPr/>
      <dgm:t>
        <a:bodyPr/>
        <a:lstStyle/>
        <a:p>
          <a:endParaRPr lang="en-GB"/>
        </a:p>
      </dgm:t>
    </dgm:pt>
    <dgm:pt modelId="{F9658654-B570-4AAE-B2C6-DC14013D79F7}" type="sibTrans" cxnId="{A66F970E-602A-4225-A60E-02C8E3B3512E}">
      <dgm:prSet/>
      <dgm:spPr/>
      <dgm:t>
        <a:bodyPr/>
        <a:lstStyle/>
        <a:p>
          <a:endParaRPr lang="en-GB"/>
        </a:p>
      </dgm:t>
    </dgm:pt>
    <dgm:pt modelId="{0A451B0B-51EA-4E5C-98ED-AB5E86A29236}">
      <dgm:prSet phldrT="[Text]" custT="1"/>
      <dgm:spPr/>
      <dgm:t>
        <a:bodyPr/>
        <a:lstStyle/>
        <a:p>
          <a:r>
            <a:rPr lang="en-GB" sz="1500" dirty="0" smtClean="0">
              <a:solidFill>
                <a:schemeClr val="bg1"/>
              </a:solidFill>
            </a:rPr>
            <a:t>Proposed frequency and hours of operation</a:t>
          </a:r>
          <a:endParaRPr lang="en-GB" sz="1500" dirty="0">
            <a:solidFill>
              <a:schemeClr val="bg1"/>
            </a:solidFill>
          </a:endParaRPr>
        </a:p>
      </dgm:t>
    </dgm:pt>
    <dgm:pt modelId="{F83B5CED-AE8A-4B62-88E7-7B30A9349ACC}" type="parTrans" cxnId="{721E19FA-AC57-4AFF-95E8-472937A528EA}">
      <dgm:prSet/>
      <dgm:spPr/>
      <dgm:t>
        <a:bodyPr/>
        <a:lstStyle/>
        <a:p>
          <a:endParaRPr lang="en-GB"/>
        </a:p>
      </dgm:t>
    </dgm:pt>
    <dgm:pt modelId="{5BB6CC90-B111-4FE1-865C-559403026782}" type="sibTrans" cxnId="{721E19FA-AC57-4AFF-95E8-472937A528EA}">
      <dgm:prSet/>
      <dgm:spPr/>
      <dgm:t>
        <a:bodyPr/>
        <a:lstStyle/>
        <a:p>
          <a:endParaRPr lang="en-GB"/>
        </a:p>
      </dgm:t>
    </dgm:pt>
    <dgm:pt modelId="{5B254A1B-1FDF-4D88-B151-6136AACFD09B}" type="pres">
      <dgm:prSet presAssocID="{DCBCDB39-2270-4163-A4F6-271DB8A7D6A3}" presName="linear" presStyleCnt="0">
        <dgm:presLayoutVars>
          <dgm:dir/>
          <dgm:animLvl val="lvl"/>
          <dgm:resizeHandles val="exact"/>
        </dgm:presLayoutVars>
      </dgm:prSet>
      <dgm:spPr/>
      <dgm:t>
        <a:bodyPr/>
        <a:lstStyle/>
        <a:p>
          <a:endParaRPr lang="en-GB"/>
        </a:p>
      </dgm:t>
    </dgm:pt>
    <dgm:pt modelId="{C03143BC-C4DC-4222-97B4-BC587FD76813}" type="pres">
      <dgm:prSet presAssocID="{E99732A0-332C-4109-85CA-E0A09C423390}" presName="parentLin" presStyleCnt="0"/>
      <dgm:spPr/>
    </dgm:pt>
    <dgm:pt modelId="{F4DABDDE-C101-45A9-A728-C3D795102C34}" type="pres">
      <dgm:prSet presAssocID="{E99732A0-332C-4109-85CA-E0A09C423390}" presName="parentLeftMargin" presStyleLbl="node1" presStyleIdx="0" presStyleCnt="8"/>
      <dgm:spPr/>
      <dgm:t>
        <a:bodyPr/>
        <a:lstStyle/>
        <a:p>
          <a:endParaRPr lang="en-GB"/>
        </a:p>
      </dgm:t>
    </dgm:pt>
    <dgm:pt modelId="{B044FA85-20BE-4389-935D-6F98F77238DF}" type="pres">
      <dgm:prSet presAssocID="{E99732A0-332C-4109-85CA-E0A09C423390}" presName="parentText" presStyleLbl="node1" presStyleIdx="0" presStyleCnt="8">
        <dgm:presLayoutVars>
          <dgm:chMax val="0"/>
          <dgm:bulletEnabled val="1"/>
        </dgm:presLayoutVars>
      </dgm:prSet>
      <dgm:spPr/>
      <dgm:t>
        <a:bodyPr/>
        <a:lstStyle/>
        <a:p>
          <a:endParaRPr lang="en-GB"/>
        </a:p>
      </dgm:t>
    </dgm:pt>
    <dgm:pt modelId="{AF0202C9-8F88-4E41-BE87-EF1C1608EC93}" type="pres">
      <dgm:prSet presAssocID="{E99732A0-332C-4109-85CA-E0A09C423390}" presName="negativeSpace" presStyleCnt="0"/>
      <dgm:spPr/>
    </dgm:pt>
    <dgm:pt modelId="{D756B0D5-6585-4187-93D8-E093613D4F8D}" type="pres">
      <dgm:prSet presAssocID="{E99732A0-332C-4109-85CA-E0A09C423390}" presName="childText" presStyleLbl="conFgAcc1" presStyleIdx="0" presStyleCnt="8">
        <dgm:presLayoutVars>
          <dgm:bulletEnabled val="1"/>
        </dgm:presLayoutVars>
      </dgm:prSet>
      <dgm:spPr/>
    </dgm:pt>
    <dgm:pt modelId="{17389C3C-F1CF-4B80-A35E-D791B5232018}" type="pres">
      <dgm:prSet presAssocID="{948ABADA-B844-459C-B0FB-C9BD255CF033}" presName="spaceBetweenRectangles" presStyleCnt="0"/>
      <dgm:spPr/>
    </dgm:pt>
    <dgm:pt modelId="{406157C2-DDDC-4E47-9A73-0811521FF299}" type="pres">
      <dgm:prSet presAssocID="{EAE7B897-6BAE-4F6E-A55C-B3F63BE90184}" presName="parentLin" presStyleCnt="0"/>
      <dgm:spPr/>
    </dgm:pt>
    <dgm:pt modelId="{B0753550-A040-4453-A622-89CBBDFD9109}" type="pres">
      <dgm:prSet presAssocID="{EAE7B897-6BAE-4F6E-A55C-B3F63BE90184}" presName="parentLeftMargin" presStyleLbl="node1" presStyleIdx="0" presStyleCnt="8"/>
      <dgm:spPr/>
      <dgm:t>
        <a:bodyPr/>
        <a:lstStyle/>
        <a:p>
          <a:endParaRPr lang="en-GB"/>
        </a:p>
      </dgm:t>
    </dgm:pt>
    <dgm:pt modelId="{4F934D05-B61E-48FF-8A1A-431795497B28}" type="pres">
      <dgm:prSet presAssocID="{EAE7B897-6BAE-4F6E-A55C-B3F63BE90184}" presName="parentText" presStyleLbl="node1" presStyleIdx="1" presStyleCnt="8">
        <dgm:presLayoutVars>
          <dgm:chMax val="0"/>
          <dgm:bulletEnabled val="1"/>
        </dgm:presLayoutVars>
      </dgm:prSet>
      <dgm:spPr/>
      <dgm:t>
        <a:bodyPr/>
        <a:lstStyle/>
        <a:p>
          <a:endParaRPr lang="en-GB"/>
        </a:p>
      </dgm:t>
    </dgm:pt>
    <dgm:pt modelId="{3D985BF8-AA48-4300-B9DD-B1E55A2934BF}" type="pres">
      <dgm:prSet presAssocID="{EAE7B897-6BAE-4F6E-A55C-B3F63BE90184}" presName="negativeSpace" presStyleCnt="0"/>
      <dgm:spPr/>
    </dgm:pt>
    <dgm:pt modelId="{4BD34351-C6E1-48C9-B568-32A413535C96}" type="pres">
      <dgm:prSet presAssocID="{EAE7B897-6BAE-4F6E-A55C-B3F63BE90184}" presName="childText" presStyleLbl="conFgAcc1" presStyleIdx="1" presStyleCnt="8">
        <dgm:presLayoutVars>
          <dgm:bulletEnabled val="1"/>
        </dgm:presLayoutVars>
      </dgm:prSet>
      <dgm:spPr/>
    </dgm:pt>
    <dgm:pt modelId="{0BA717FD-DD4F-49EB-8B46-FA82A2157EC2}" type="pres">
      <dgm:prSet presAssocID="{4F03EE12-51DF-4F2A-B09B-0FAD573DB7FB}" presName="spaceBetweenRectangles" presStyleCnt="0"/>
      <dgm:spPr/>
    </dgm:pt>
    <dgm:pt modelId="{07622211-B74E-4A25-BD47-1EB4B8FE597D}" type="pres">
      <dgm:prSet presAssocID="{B09DA288-584C-4BA7-823F-09ACB31589DB}" presName="parentLin" presStyleCnt="0"/>
      <dgm:spPr/>
    </dgm:pt>
    <dgm:pt modelId="{9AB4A64A-746B-49AD-A55D-1E71DCB9A1E6}" type="pres">
      <dgm:prSet presAssocID="{B09DA288-584C-4BA7-823F-09ACB31589DB}" presName="parentLeftMargin" presStyleLbl="node1" presStyleIdx="1" presStyleCnt="8"/>
      <dgm:spPr/>
      <dgm:t>
        <a:bodyPr/>
        <a:lstStyle/>
        <a:p>
          <a:endParaRPr lang="en-GB"/>
        </a:p>
      </dgm:t>
    </dgm:pt>
    <dgm:pt modelId="{F528FA7A-0770-41EF-BD72-09FB3B6ADCF9}" type="pres">
      <dgm:prSet presAssocID="{B09DA288-584C-4BA7-823F-09ACB31589DB}" presName="parentText" presStyleLbl="node1" presStyleIdx="2" presStyleCnt="8">
        <dgm:presLayoutVars>
          <dgm:chMax val="0"/>
          <dgm:bulletEnabled val="1"/>
        </dgm:presLayoutVars>
      </dgm:prSet>
      <dgm:spPr/>
      <dgm:t>
        <a:bodyPr/>
        <a:lstStyle/>
        <a:p>
          <a:endParaRPr lang="en-GB"/>
        </a:p>
      </dgm:t>
    </dgm:pt>
    <dgm:pt modelId="{5EAF3988-CE14-40CA-A30A-FA8DDEC072AA}" type="pres">
      <dgm:prSet presAssocID="{B09DA288-584C-4BA7-823F-09ACB31589DB}" presName="negativeSpace" presStyleCnt="0"/>
      <dgm:spPr/>
    </dgm:pt>
    <dgm:pt modelId="{ED405A25-255B-4FB2-8B5D-E2D05135B4CF}" type="pres">
      <dgm:prSet presAssocID="{B09DA288-584C-4BA7-823F-09ACB31589DB}" presName="childText" presStyleLbl="conFgAcc1" presStyleIdx="2" presStyleCnt="8">
        <dgm:presLayoutVars>
          <dgm:bulletEnabled val="1"/>
        </dgm:presLayoutVars>
      </dgm:prSet>
      <dgm:spPr/>
    </dgm:pt>
    <dgm:pt modelId="{AA893067-FC9B-452C-A1F7-188C95CA06A9}" type="pres">
      <dgm:prSet presAssocID="{641FD57E-B1C9-47D5-9A6E-910F0F520BE9}" presName="spaceBetweenRectangles" presStyleCnt="0"/>
      <dgm:spPr/>
    </dgm:pt>
    <dgm:pt modelId="{36399A80-8A91-4116-8D78-E8B5E0DE716D}" type="pres">
      <dgm:prSet presAssocID="{2DFE029F-E59A-40A9-8D88-E3CF74625D6E}" presName="parentLin" presStyleCnt="0"/>
      <dgm:spPr/>
    </dgm:pt>
    <dgm:pt modelId="{0342BED1-D445-4B97-AEB9-7C6800883C3E}" type="pres">
      <dgm:prSet presAssocID="{2DFE029F-E59A-40A9-8D88-E3CF74625D6E}" presName="parentLeftMargin" presStyleLbl="node1" presStyleIdx="2" presStyleCnt="8"/>
      <dgm:spPr/>
      <dgm:t>
        <a:bodyPr/>
        <a:lstStyle/>
        <a:p>
          <a:endParaRPr lang="en-GB"/>
        </a:p>
      </dgm:t>
    </dgm:pt>
    <dgm:pt modelId="{FA714407-F20F-48BD-A68B-3F93DFC97A08}" type="pres">
      <dgm:prSet presAssocID="{2DFE029F-E59A-40A9-8D88-E3CF74625D6E}" presName="parentText" presStyleLbl="node1" presStyleIdx="3" presStyleCnt="8">
        <dgm:presLayoutVars>
          <dgm:chMax val="0"/>
          <dgm:bulletEnabled val="1"/>
        </dgm:presLayoutVars>
      </dgm:prSet>
      <dgm:spPr/>
      <dgm:t>
        <a:bodyPr/>
        <a:lstStyle/>
        <a:p>
          <a:endParaRPr lang="en-GB"/>
        </a:p>
      </dgm:t>
    </dgm:pt>
    <dgm:pt modelId="{A948A500-1E7D-4173-8E9F-DD9585988614}" type="pres">
      <dgm:prSet presAssocID="{2DFE029F-E59A-40A9-8D88-E3CF74625D6E}" presName="negativeSpace" presStyleCnt="0"/>
      <dgm:spPr/>
    </dgm:pt>
    <dgm:pt modelId="{83535CF6-A037-4AF9-9BE3-F2C0F4393EBA}" type="pres">
      <dgm:prSet presAssocID="{2DFE029F-E59A-40A9-8D88-E3CF74625D6E}" presName="childText" presStyleLbl="conFgAcc1" presStyleIdx="3" presStyleCnt="8">
        <dgm:presLayoutVars>
          <dgm:bulletEnabled val="1"/>
        </dgm:presLayoutVars>
      </dgm:prSet>
      <dgm:spPr/>
    </dgm:pt>
    <dgm:pt modelId="{16A25B08-217D-4932-A22B-28A7FF2C7D22}" type="pres">
      <dgm:prSet presAssocID="{8D89A037-FB3F-48F9-8D6B-AE6EBFD232FF}" presName="spaceBetweenRectangles" presStyleCnt="0"/>
      <dgm:spPr/>
    </dgm:pt>
    <dgm:pt modelId="{3EB0CCAF-2079-4FA5-8DEE-6D7E1B9AF43F}" type="pres">
      <dgm:prSet presAssocID="{7A2C7DC0-D794-4A15-8171-895D9A462B69}" presName="parentLin" presStyleCnt="0"/>
      <dgm:spPr/>
    </dgm:pt>
    <dgm:pt modelId="{38CE1630-BAE1-4998-BD65-37E950FC6C1B}" type="pres">
      <dgm:prSet presAssocID="{7A2C7DC0-D794-4A15-8171-895D9A462B69}" presName="parentLeftMargin" presStyleLbl="node1" presStyleIdx="3" presStyleCnt="8"/>
      <dgm:spPr/>
      <dgm:t>
        <a:bodyPr/>
        <a:lstStyle/>
        <a:p>
          <a:endParaRPr lang="en-GB"/>
        </a:p>
      </dgm:t>
    </dgm:pt>
    <dgm:pt modelId="{20E483D6-42AA-46DE-B8E0-F9B17E4A4E85}" type="pres">
      <dgm:prSet presAssocID="{7A2C7DC0-D794-4A15-8171-895D9A462B69}" presName="parentText" presStyleLbl="node1" presStyleIdx="4" presStyleCnt="8">
        <dgm:presLayoutVars>
          <dgm:chMax val="0"/>
          <dgm:bulletEnabled val="1"/>
        </dgm:presLayoutVars>
      </dgm:prSet>
      <dgm:spPr/>
      <dgm:t>
        <a:bodyPr/>
        <a:lstStyle/>
        <a:p>
          <a:endParaRPr lang="en-GB"/>
        </a:p>
      </dgm:t>
    </dgm:pt>
    <dgm:pt modelId="{E15CE34E-BF30-4092-AAB4-10AA7005E825}" type="pres">
      <dgm:prSet presAssocID="{7A2C7DC0-D794-4A15-8171-895D9A462B69}" presName="negativeSpace" presStyleCnt="0"/>
      <dgm:spPr/>
    </dgm:pt>
    <dgm:pt modelId="{385A804A-EA0B-44BC-A232-5FE92C1F41C9}" type="pres">
      <dgm:prSet presAssocID="{7A2C7DC0-D794-4A15-8171-895D9A462B69}" presName="childText" presStyleLbl="conFgAcc1" presStyleIdx="4" presStyleCnt="8">
        <dgm:presLayoutVars>
          <dgm:bulletEnabled val="1"/>
        </dgm:presLayoutVars>
      </dgm:prSet>
      <dgm:spPr/>
    </dgm:pt>
    <dgm:pt modelId="{5C1FC15B-758B-46D1-A19F-6175C7F8C5E0}" type="pres">
      <dgm:prSet presAssocID="{411FC18A-D027-4993-B371-0955402C4EDB}" presName="spaceBetweenRectangles" presStyleCnt="0"/>
      <dgm:spPr/>
    </dgm:pt>
    <dgm:pt modelId="{3E235AD8-FAAD-4CCA-8AD6-85CEF249387B}" type="pres">
      <dgm:prSet presAssocID="{38B24A7F-915A-4A66-B4F4-8B5EB9D6BD70}" presName="parentLin" presStyleCnt="0"/>
      <dgm:spPr/>
    </dgm:pt>
    <dgm:pt modelId="{B232E6C9-A1DD-4633-BD6C-0365775F9D5D}" type="pres">
      <dgm:prSet presAssocID="{38B24A7F-915A-4A66-B4F4-8B5EB9D6BD70}" presName="parentLeftMargin" presStyleLbl="node1" presStyleIdx="4" presStyleCnt="8"/>
      <dgm:spPr/>
      <dgm:t>
        <a:bodyPr/>
        <a:lstStyle/>
        <a:p>
          <a:endParaRPr lang="en-GB"/>
        </a:p>
      </dgm:t>
    </dgm:pt>
    <dgm:pt modelId="{65165C0A-E0C5-4B9C-9D28-996AB761982D}" type="pres">
      <dgm:prSet presAssocID="{38B24A7F-915A-4A66-B4F4-8B5EB9D6BD70}" presName="parentText" presStyleLbl="node1" presStyleIdx="5" presStyleCnt="8">
        <dgm:presLayoutVars>
          <dgm:chMax val="0"/>
          <dgm:bulletEnabled val="1"/>
        </dgm:presLayoutVars>
      </dgm:prSet>
      <dgm:spPr/>
      <dgm:t>
        <a:bodyPr/>
        <a:lstStyle/>
        <a:p>
          <a:endParaRPr lang="en-GB"/>
        </a:p>
      </dgm:t>
    </dgm:pt>
    <dgm:pt modelId="{D7967F61-D44D-4424-B293-4DCE3383D119}" type="pres">
      <dgm:prSet presAssocID="{38B24A7F-915A-4A66-B4F4-8B5EB9D6BD70}" presName="negativeSpace" presStyleCnt="0"/>
      <dgm:spPr/>
    </dgm:pt>
    <dgm:pt modelId="{F808F87F-F4FD-4370-A689-01DB35837389}" type="pres">
      <dgm:prSet presAssocID="{38B24A7F-915A-4A66-B4F4-8B5EB9D6BD70}" presName="childText" presStyleLbl="conFgAcc1" presStyleIdx="5" presStyleCnt="8">
        <dgm:presLayoutVars>
          <dgm:bulletEnabled val="1"/>
        </dgm:presLayoutVars>
      </dgm:prSet>
      <dgm:spPr/>
    </dgm:pt>
    <dgm:pt modelId="{BB0AC531-1651-40CB-A1FE-40EAB3C62CE2}" type="pres">
      <dgm:prSet presAssocID="{F9658654-B570-4AAE-B2C6-DC14013D79F7}" presName="spaceBetweenRectangles" presStyleCnt="0"/>
      <dgm:spPr/>
    </dgm:pt>
    <dgm:pt modelId="{450E2705-447E-4677-B50F-D94BC09AEB13}" type="pres">
      <dgm:prSet presAssocID="{0A451B0B-51EA-4E5C-98ED-AB5E86A29236}" presName="parentLin" presStyleCnt="0"/>
      <dgm:spPr/>
    </dgm:pt>
    <dgm:pt modelId="{29715215-1665-4764-A733-97C7BE23B151}" type="pres">
      <dgm:prSet presAssocID="{0A451B0B-51EA-4E5C-98ED-AB5E86A29236}" presName="parentLeftMargin" presStyleLbl="node1" presStyleIdx="5" presStyleCnt="8"/>
      <dgm:spPr/>
      <dgm:t>
        <a:bodyPr/>
        <a:lstStyle/>
        <a:p>
          <a:endParaRPr lang="en-GB"/>
        </a:p>
      </dgm:t>
    </dgm:pt>
    <dgm:pt modelId="{FDFFFA4F-FAE2-45D1-A78E-4EAE3B1C038E}" type="pres">
      <dgm:prSet presAssocID="{0A451B0B-51EA-4E5C-98ED-AB5E86A29236}" presName="parentText" presStyleLbl="node1" presStyleIdx="6" presStyleCnt="8">
        <dgm:presLayoutVars>
          <dgm:chMax val="0"/>
          <dgm:bulletEnabled val="1"/>
        </dgm:presLayoutVars>
      </dgm:prSet>
      <dgm:spPr/>
      <dgm:t>
        <a:bodyPr/>
        <a:lstStyle/>
        <a:p>
          <a:endParaRPr lang="en-GB"/>
        </a:p>
      </dgm:t>
    </dgm:pt>
    <dgm:pt modelId="{5A7EE7C4-CB1E-449A-8924-FBEF0206FA8B}" type="pres">
      <dgm:prSet presAssocID="{0A451B0B-51EA-4E5C-98ED-AB5E86A29236}" presName="negativeSpace" presStyleCnt="0"/>
      <dgm:spPr/>
    </dgm:pt>
    <dgm:pt modelId="{7E34BFC3-B226-4679-AB07-2B14ADEA46F3}" type="pres">
      <dgm:prSet presAssocID="{0A451B0B-51EA-4E5C-98ED-AB5E86A29236}" presName="childText" presStyleLbl="conFgAcc1" presStyleIdx="6" presStyleCnt="8">
        <dgm:presLayoutVars>
          <dgm:bulletEnabled val="1"/>
        </dgm:presLayoutVars>
      </dgm:prSet>
      <dgm:spPr/>
    </dgm:pt>
    <dgm:pt modelId="{1F76D8D0-614E-4510-89F0-77A6A9EE5EEE}" type="pres">
      <dgm:prSet presAssocID="{5BB6CC90-B111-4FE1-865C-559403026782}" presName="spaceBetweenRectangles" presStyleCnt="0"/>
      <dgm:spPr/>
    </dgm:pt>
    <dgm:pt modelId="{3C6912BA-DEFE-4B6E-B627-FE3F8F4B7A30}" type="pres">
      <dgm:prSet presAssocID="{A6C395D3-D19A-4CAB-AE7B-380B6D1AD0F0}" presName="parentLin" presStyleCnt="0"/>
      <dgm:spPr/>
    </dgm:pt>
    <dgm:pt modelId="{BB94B922-8196-4C19-A16A-2DEBDAF7670C}" type="pres">
      <dgm:prSet presAssocID="{A6C395D3-D19A-4CAB-AE7B-380B6D1AD0F0}" presName="parentLeftMargin" presStyleLbl="node1" presStyleIdx="6" presStyleCnt="8"/>
      <dgm:spPr/>
      <dgm:t>
        <a:bodyPr/>
        <a:lstStyle/>
        <a:p>
          <a:endParaRPr lang="en-GB"/>
        </a:p>
      </dgm:t>
    </dgm:pt>
    <dgm:pt modelId="{B37DC770-70C3-4DF2-A142-4E9CAE91759F}" type="pres">
      <dgm:prSet presAssocID="{A6C395D3-D19A-4CAB-AE7B-380B6D1AD0F0}" presName="parentText" presStyleLbl="node1" presStyleIdx="7" presStyleCnt="8">
        <dgm:presLayoutVars>
          <dgm:chMax val="0"/>
          <dgm:bulletEnabled val="1"/>
        </dgm:presLayoutVars>
      </dgm:prSet>
      <dgm:spPr/>
      <dgm:t>
        <a:bodyPr/>
        <a:lstStyle/>
        <a:p>
          <a:endParaRPr lang="en-GB"/>
        </a:p>
      </dgm:t>
    </dgm:pt>
    <dgm:pt modelId="{987DF64D-8CD1-4356-A600-CE4ECDF582EE}" type="pres">
      <dgm:prSet presAssocID="{A6C395D3-D19A-4CAB-AE7B-380B6D1AD0F0}" presName="negativeSpace" presStyleCnt="0"/>
      <dgm:spPr/>
    </dgm:pt>
    <dgm:pt modelId="{D6BF3C9E-BC22-4AA8-A4CA-FAE2A6D13835}" type="pres">
      <dgm:prSet presAssocID="{A6C395D3-D19A-4CAB-AE7B-380B6D1AD0F0}" presName="childText" presStyleLbl="conFgAcc1" presStyleIdx="7" presStyleCnt="8">
        <dgm:presLayoutVars>
          <dgm:bulletEnabled val="1"/>
        </dgm:presLayoutVars>
      </dgm:prSet>
      <dgm:spPr/>
    </dgm:pt>
  </dgm:ptLst>
  <dgm:cxnLst>
    <dgm:cxn modelId="{721E19FA-AC57-4AFF-95E8-472937A528EA}" srcId="{DCBCDB39-2270-4163-A4F6-271DB8A7D6A3}" destId="{0A451B0B-51EA-4E5C-98ED-AB5E86A29236}" srcOrd="6" destOrd="0" parTransId="{F83B5CED-AE8A-4B62-88E7-7B30A9349ACC}" sibTransId="{5BB6CC90-B111-4FE1-865C-559403026782}"/>
    <dgm:cxn modelId="{895D519C-0420-47C0-A12E-3096520A7ED3}" type="presOf" srcId="{7A2C7DC0-D794-4A15-8171-895D9A462B69}" destId="{38CE1630-BAE1-4998-BD65-37E950FC6C1B}" srcOrd="0" destOrd="0" presId="urn:microsoft.com/office/officeart/2005/8/layout/list1"/>
    <dgm:cxn modelId="{FEC7A64E-13D7-4EAB-A729-8932D1C0318B}" type="presOf" srcId="{2DFE029F-E59A-40A9-8D88-E3CF74625D6E}" destId="{FA714407-F20F-48BD-A68B-3F93DFC97A08}" srcOrd="1" destOrd="0" presId="urn:microsoft.com/office/officeart/2005/8/layout/list1"/>
    <dgm:cxn modelId="{A034C3A6-490C-4038-A33E-A4D874C0602D}" type="presOf" srcId="{0A451B0B-51EA-4E5C-98ED-AB5E86A29236}" destId="{FDFFFA4F-FAE2-45D1-A78E-4EAE3B1C038E}" srcOrd="1" destOrd="0" presId="urn:microsoft.com/office/officeart/2005/8/layout/list1"/>
    <dgm:cxn modelId="{DBF2FF49-C9C6-4E67-A62D-46B3A75445F8}" type="presOf" srcId="{A6C395D3-D19A-4CAB-AE7B-380B6D1AD0F0}" destId="{B37DC770-70C3-4DF2-A142-4E9CAE91759F}" srcOrd="1" destOrd="0" presId="urn:microsoft.com/office/officeart/2005/8/layout/list1"/>
    <dgm:cxn modelId="{A66F970E-602A-4225-A60E-02C8E3B3512E}" srcId="{DCBCDB39-2270-4163-A4F6-271DB8A7D6A3}" destId="{38B24A7F-915A-4A66-B4F4-8B5EB9D6BD70}" srcOrd="5" destOrd="0" parTransId="{65E7CE3A-8ED3-4F42-B7BD-806017B528D7}" sibTransId="{F9658654-B570-4AAE-B2C6-DC14013D79F7}"/>
    <dgm:cxn modelId="{B9971DAA-6B62-45BC-8143-E932E6B58445}" type="presOf" srcId="{B09DA288-584C-4BA7-823F-09ACB31589DB}" destId="{9AB4A64A-746B-49AD-A55D-1E71DCB9A1E6}" srcOrd="0" destOrd="0" presId="urn:microsoft.com/office/officeart/2005/8/layout/list1"/>
    <dgm:cxn modelId="{E3A8ADB5-2B03-4F9A-8E77-B842E248924D}" type="presOf" srcId="{2DFE029F-E59A-40A9-8D88-E3CF74625D6E}" destId="{0342BED1-D445-4B97-AEB9-7C6800883C3E}" srcOrd="0" destOrd="0" presId="urn:microsoft.com/office/officeart/2005/8/layout/list1"/>
    <dgm:cxn modelId="{E02FBFBA-3A79-4846-A26E-CC0BA3B54BDA}" type="presOf" srcId="{38B24A7F-915A-4A66-B4F4-8B5EB9D6BD70}" destId="{65165C0A-E0C5-4B9C-9D28-996AB761982D}" srcOrd="1" destOrd="0" presId="urn:microsoft.com/office/officeart/2005/8/layout/list1"/>
    <dgm:cxn modelId="{DB84872A-9E9D-4E7D-A5A4-F4687E772A3A}" type="presOf" srcId="{EAE7B897-6BAE-4F6E-A55C-B3F63BE90184}" destId="{4F934D05-B61E-48FF-8A1A-431795497B28}" srcOrd="1" destOrd="0" presId="urn:microsoft.com/office/officeart/2005/8/layout/list1"/>
    <dgm:cxn modelId="{D5B8FDC5-5D5A-4EE2-8D32-705A96BAB789}" type="presOf" srcId="{0A451B0B-51EA-4E5C-98ED-AB5E86A29236}" destId="{29715215-1665-4764-A733-97C7BE23B151}" srcOrd="0" destOrd="0" presId="urn:microsoft.com/office/officeart/2005/8/layout/list1"/>
    <dgm:cxn modelId="{10EA61D0-13A2-4665-BB30-7C84B717B319}" type="presOf" srcId="{E99732A0-332C-4109-85CA-E0A09C423390}" destId="{B044FA85-20BE-4389-935D-6F98F77238DF}" srcOrd="1" destOrd="0" presId="urn:microsoft.com/office/officeart/2005/8/layout/list1"/>
    <dgm:cxn modelId="{D81A4D28-4FB1-4192-8C2E-421B7D57D2AE}" srcId="{DCBCDB39-2270-4163-A4F6-271DB8A7D6A3}" destId="{EAE7B897-6BAE-4F6E-A55C-B3F63BE90184}" srcOrd="1" destOrd="0" parTransId="{C4DDC808-3558-4633-935C-DF9F63894B54}" sibTransId="{4F03EE12-51DF-4F2A-B09B-0FAD573DB7FB}"/>
    <dgm:cxn modelId="{F8DDE57E-ABF9-4226-A5F9-67909C6C737A}" type="presOf" srcId="{38B24A7F-915A-4A66-B4F4-8B5EB9D6BD70}" destId="{B232E6C9-A1DD-4633-BD6C-0365775F9D5D}" srcOrd="0" destOrd="0" presId="urn:microsoft.com/office/officeart/2005/8/layout/list1"/>
    <dgm:cxn modelId="{D5A632DC-D6CE-4E7B-B328-7CEFE4781AC2}" type="presOf" srcId="{A6C395D3-D19A-4CAB-AE7B-380B6D1AD0F0}" destId="{BB94B922-8196-4C19-A16A-2DEBDAF7670C}" srcOrd="0" destOrd="0" presId="urn:microsoft.com/office/officeart/2005/8/layout/list1"/>
    <dgm:cxn modelId="{25ACF2F3-6D73-4DD1-8C57-1D84C399B904}" type="presOf" srcId="{7A2C7DC0-D794-4A15-8171-895D9A462B69}" destId="{20E483D6-42AA-46DE-B8E0-F9B17E4A4E85}" srcOrd="1" destOrd="0" presId="urn:microsoft.com/office/officeart/2005/8/layout/list1"/>
    <dgm:cxn modelId="{DC9A24B9-8A72-4168-89E6-594227BFA67A}" type="presOf" srcId="{DCBCDB39-2270-4163-A4F6-271DB8A7D6A3}" destId="{5B254A1B-1FDF-4D88-B151-6136AACFD09B}" srcOrd="0" destOrd="0" presId="urn:microsoft.com/office/officeart/2005/8/layout/list1"/>
    <dgm:cxn modelId="{E052D92C-A737-4475-B707-F02718FA5154}" srcId="{DCBCDB39-2270-4163-A4F6-271DB8A7D6A3}" destId="{E99732A0-332C-4109-85CA-E0A09C423390}" srcOrd="0" destOrd="0" parTransId="{EAFCA271-1C54-4A8A-BD15-D590F38C283A}" sibTransId="{948ABADA-B844-459C-B0FB-C9BD255CF033}"/>
    <dgm:cxn modelId="{EA78AF93-6001-443F-8F71-59B4B144A9CD}" type="presOf" srcId="{B09DA288-584C-4BA7-823F-09ACB31589DB}" destId="{F528FA7A-0770-41EF-BD72-09FB3B6ADCF9}" srcOrd="1" destOrd="0" presId="urn:microsoft.com/office/officeart/2005/8/layout/list1"/>
    <dgm:cxn modelId="{4C49401C-F5DB-454D-9116-8AFC7DA75BC5}" type="presOf" srcId="{E99732A0-332C-4109-85CA-E0A09C423390}" destId="{F4DABDDE-C101-45A9-A728-C3D795102C34}" srcOrd="0" destOrd="0" presId="urn:microsoft.com/office/officeart/2005/8/layout/list1"/>
    <dgm:cxn modelId="{8BC760F6-8E2D-4D60-ADC3-01843FFB9253}" srcId="{DCBCDB39-2270-4163-A4F6-271DB8A7D6A3}" destId="{A6C395D3-D19A-4CAB-AE7B-380B6D1AD0F0}" srcOrd="7" destOrd="0" parTransId="{5ACDDD95-4C88-4F95-90CA-877B95C2CE7A}" sibTransId="{A3F57672-D094-4F78-9B07-BF88EB7B4C17}"/>
    <dgm:cxn modelId="{6AB8176E-A5D4-4B91-B45A-5F60A26AF181}" srcId="{DCBCDB39-2270-4163-A4F6-271DB8A7D6A3}" destId="{B09DA288-584C-4BA7-823F-09ACB31589DB}" srcOrd="2" destOrd="0" parTransId="{EAAF0AB5-E9FC-4A52-BD93-FEFC4375A6E5}" sibTransId="{641FD57E-B1C9-47D5-9A6E-910F0F520BE9}"/>
    <dgm:cxn modelId="{CC3898D2-885F-48DE-B5E8-D432C77F0256}" srcId="{DCBCDB39-2270-4163-A4F6-271DB8A7D6A3}" destId="{2DFE029F-E59A-40A9-8D88-E3CF74625D6E}" srcOrd="3" destOrd="0" parTransId="{22D961BB-DA7A-48B3-8C72-1ADC30BD2516}" sibTransId="{8D89A037-FB3F-48F9-8D6B-AE6EBFD232FF}"/>
    <dgm:cxn modelId="{260036D7-0AF4-4DB9-9DD9-77DDD71AE297}" srcId="{DCBCDB39-2270-4163-A4F6-271DB8A7D6A3}" destId="{7A2C7DC0-D794-4A15-8171-895D9A462B69}" srcOrd="4" destOrd="0" parTransId="{29F2B889-5EEC-40A6-B2E2-5FBD59F7F8F3}" sibTransId="{411FC18A-D027-4993-B371-0955402C4EDB}"/>
    <dgm:cxn modelId="{A7229C85-9712-4EA4-9C13-BBB6AFD03091}" type="presOf" srcId="{EAE7B897-6BAE-4F6E-A55C-B3F63BE90184}" destId="{B0753550-A040-4453-A622-89CBBDFD9109}" srcOrd="0" destOrd="0" presId="urn:microsoft.com/office/officeart/2005/8/layout/list1"/>
    <dgm:cxn modelId="{262D46BF-5768-4FB3-92A8-74EDDCB68449}" type="presParOf" srcId="{5B254A1B-1FDF-4D88-B151-6136AACFD09B}" destId="{C03143BC-C4DC-4222-97B4-BC587FD76813}" srcOrd="0" destOrd="0" presId="urn:microsoft.com/office/officeart/2005/8/layout/list1"/>
    <dgm:cxn modelId="{A42A3F3B-F962-496E-8197-E62AA0214C2D}" type="presParOf" srcId="{C03143BC-C4DC-4222-97B4-BC587FD76813}" destId="{F4DABDDE-C101-45A9-A728-C3D795102C34}" srcOrd="0" destOrd="0" presId="urn:microsoft.com/office/officeart/2005/8/layout/list1"/>
    <dgm:cxn modelId="{014E4F94-B5B4-43EC-B0E8-3A74D01A2D90}" type="presParOf" srcId="{C03143BC-C4DC-4222-97B4-BC587FD76813}" destId="{B044FA85-20BE-4389-935D-6F98F77238DF}" srcOrd="1" destOrd="0" presId="urn:microsoft.com/office/officeart/2005/8/layout/list1"/>
    <dgm:cxn modelId="{E63F2A45-121B-4501-AFBD-E523E9BBEF80}" type="presParOf" srcId="{5B254A1B-1FDF-4D88-B151-6136AACFD09B}" destId="{AF0202C9-8F88-4E41-BE87-EF1C1608EC93}" srcOrd="1" destOrd="0" presId="urn:microsoft.com/office/officeart/2005/8/layout/list1"/>
    <dgm:cxn modelId="{3FAC90A0-FA4C-4CAF-B5C6-EE163C135C0F}" type="presParOf" srcId="{5B254A1B-1FDF-4D88-B151-6136AACFD09B}" destId="{D756B0D5-6585-4187-93D8-E093613D4F8D}" srcOrd="2" destOrd="0" presId="urn:microsoft.com/office/officeart/2005/8/layout/list1"/>
    <dgm:cxn modelId="{0E42BFA0-E121-447A-800F-308574CA3ED7}" type="presParOf" srcId="{5B254A1B-1FDF-4D88-B151-6136AACFD09B}" destId="{17389C3C-F1CF-4B80-A35E-D791B5232018}" srcOrd="3" destOrd="0" presId="urn:microsoft.com/office/officeart/2005/8/layout/list1"/>
    <dgm:cxn modelId="{72A4DA3F-1D73-483B-8B02-E84085F0F9A9}" type="presParOf" srcId="{5B254A1B-1FDF-4D88-B151-6136AACFD09B}" destId="{406157C2-DDDC-4E47-9A73-0811521FF299}" srcOrd="4" destOrd="0" presId="urn:microsoft.com/office/officeart/2005/8/layout/list1"/>
    <dgm:cxn modelId="{F7BA6F91-6931-4A09-8E19-9A43E92C381F}" type="presParOf" srcId="{406157C2-DDDC-4E47-9A73-0811521FF299}" destId="{B0753550-A040-4453-A622-89CBBDFD9109}" srcOrd="0" destOrd="0" presId="urn:microsoft.com/office/officeart/2005/8/layout/list1"/>
    <dgm:cxn modelId="{70B27CB0-6543-46E2-8645-5886CEAB39A9}" type="presParOf" srcId="{406157C2-DDDC-4E47-9A73-0811521FF299}" destId="{4F934D05-B61E-48FF-8A1A-431795497B28}" srcOrd="1" destOrd="0" presId="urn:microsoft.com/office/officeart/2005/8/layout/list1"/>
    <dgm:cxn modelId="{6E9960B6-49E5-4154-9A8F-2CF4D6ACF3AF}" type="presParOf" srcId="{5B254A1B-1FDF-4D88-B151-6136AACFD09B}" destId="{3D985BF8-AA48-4300-B9DD-B1E55A2934BF}" srcOrd="5" destOrd="0" presId="urn:microsoft.com/office/officeart/2005/8/layout/list1"/>
    <dgm:cxn modelId="{DB95F672-068E-41E8-ABCF-668B301C2DF8}" type="presParOf" srcId="{5B254A1B-1FDF-4D88-B151-6136AACFD09B}" destId="{4BD34351-C6E1-48C9-B568-32A413535C96}" srcOrd="6" destOrd="0" presId="urn:microsoft.com/office/officeart/2005/8/layout/list1"/>
    <dgm:cxn modelId="{C077C583-03D4-45C5-9BB8-4252C483FA72}" type="presParOf" srcId="{5B254A1B-1FDF-4D88-B151-6136AACFD09B}" destId="{0BA717FD-DD4F-49EB-8B46-FA82A2157EC2}" srcOrd="7" destOrd="0" presId="urn:microsoft.com/office/officeart/2005/8/layout/list1"/>
    <dgm:cxn modelId="{B46B2C6C-84EF-4907-A9BE-074B67B03F51}" type="presParOf" srcId="{5B254A1B-1FDF-4D88-B151-6136AACFD09B}" destId="{07622211-B74E-4A25-BD47-1EB4B8FE597D}" srcOrd="8" destOrd="0" presId="urn:microsoft.com/office/officeart/2005/8/layout/list1"/>
    <dgm:cxn modelId="{655D00B8-EAA4-45C0-870D-860B88B72519}" type="presParOf" srcId="{07622211-B74E-4A25-BD47-1EB4B8FE597D}" destId="{9AB4A64A-746B-49AD-A55D-1E71DCB9A1E6}" srcOrd="0" destOrd="0" presId="urn:microsoft.com/office/officeart/2005/8/layout/list1"/>
    <dgm:cxn modelId="{2E43AF58-418A-4C7D-9C76-564E7E4FFB42}" type="presParOf" srcId="{07622211-B74E-4A25-BD47-1EB4B8FE597D}" destId="{F528FA7A-0770-41EF-BD72-09FB3B6ADCF9}" srcOrd="1" destOrd="0" presId="urn:microsoft.com/office/officeart/2005/8/layout/list1"/>
    <dgm:cxn modelId="{5212784A-C381-4BB9-8620-8B3E7BDF68A8}" type="presParOf" srcId="{5B254A1B-1FDF-4D88-B151-6136AACFD09B}" destId="{5EAF3988-CE14-40CA-A30A-FA8DDEC072AA}" srcOrd="9" destOrd="0" presId="urn:microsoft.com/office/officeart/2005/8/layout/list1"/>
    <dgm:cxn modelId="{3641A104-30B5-4D61-974F-1AB4126970DC}" type="presParOf" srcId="{5B254A1B-1FDF-4D88-B151-6136AACFD09B}" destId="{ED405A25-255B-4FB2-8B5D-E2D05135B4CF}" srcOrd="10" destOrd="0" presId="urn:microsoft.com/office/officeart/2005/8/layout/list1"/>
    <dgm:cxn modelId="{6A8ED60F-8B2E-4E64-BA06-411D7C329080}" type="presParOf" srcId="{5B254A1B-1FDF-4D88-B151-6136AACFD09B}" destId="{AA893067-FC9B-452C-A1F7-188C95CA06A9}" srcOrd="11" destOrd="0" presId="urn:microsoft.com/office/officeart/2005/8/layout/list1"/>
    <dgm:cxn modelId="{890DAA06-DD9A-44BE-95F2-46462500BC82}" type="presParOf" srcId="{5B254A1B-1FDF-4D88-B151-6136AACFD09B}" destId="{36399A80-8A91-4116-8D78-E8B5E0DE716D}" srcOrd="12" destOrd="0" presId="urn:microsoft.com/office/officeart/2005/8/layout/list1"/>
    <dgm:cxn modelId="{772B7378-8ABF-4503-90BA-ECDF6F5680E3}" type="presParOf" srcId="{36399A80-8A91-4116-8D78-E8B5E0DE716D}" destId="{0342BED1-D445-4B97-AEB9-7C6800883C3E}" srcOrd="0" destOrd="0" presId="urn:microsoft.com/office/officeart/2005/8/layout/list1"/>
    <dgm:cxn modelId="{30B54E47-F0D2-4F4E-A84A-795B53D7E23D}" type="presParOf" srcId="{36399A80-8A91-4116-8D78-E8B5E0DE716D}" destId="{FA714407-F20F-48BD-A68B-3F93DFC97A08}" srcOrd="1" destOrd="0" presId="urn:microsoft.com/office/officeart/2005/8/layout/list1"/>
    <dgm:cxn modelId="{E393DB6D-03CA-4F3D-91BE-5CF1F19A5162}" type="presParOf" srcId="{5B254A1B-1FDF-4D88-B151-6136AACFD09B}" destId="{A948A500-1E7D-4173-8E9F-DD9585988614}" srcOrd="13" destOrd="0" presId="urn:microsoft.com/office/officeart/2005/8/layout/list1"/>
    <dgm:cxn modelId="{90982D8C-E276-4EC5-AA3D-64B8AFB77346}" type="presParOf" srcId="{5B254A1B-1FDF-4D88-B151-6136AACFD09B}" destId="{83535CF6-A037-4AF9-9BE3-F2C0F4393EBA}" srcOrd="14" destOrd="0" presId="urn:microsoft.com/office/officeart/2005/8/layout/list1"/>
    <dgm:cxn modelId="{7C4792C6-DB95-4B77-BB6F-83B24167508A}" type="presParOf" srcId="{5B254A1B-1FDF-4D88-B151-6136AACFD09B}" destId="{16A25B08-217D-4932-A22B-28A7FF2C7D22}" srcOrd="15" destOrd="0" presId="urn:microsoft.com/office/officeart/2005/8/layout/list1"/>
    <dgm:cxn modelId="{D49E2B95-8654-450E-9AAC-CB5E1E7D3ACE}" type="presParOf" srcId="{5B254A1B-1FDF-4D88-B151-6136AACFD09B}" destId="{3EB0CCAF-2079-4FA5-8DEE-6D7E1B9AF43F}" srcOrd="16" destOrd="0" presId="urn:microsoft.com/office/officeart/2005/8/layout/list1"/>
    <dgm:cxn modelId="{6A5DF002-F41B-45D6-87AC-2459481AA6CA}" type="presParOf" srcId="{3EB0CCAF-2079-4FA5-8DEE-6D7E1B9AF43F}" destId="{38CE1630-BAE1-4998-BD65-37E950FC6C1B}" srcOrd="0" destOrd="0" presId="urn:microsoft.com/office/officeart/2005/8/layout/list1"/>
    <dgm:cxn modelId="{97E7F625-33A6-4C77-8E1C-E277659DA85C}" type="presParOf" srcId="{3EB0CCAF-2079-4FA5-8DEE-6D7E1B9AF43F}" destId="{20E483D6-42AA-46DE-B8E0-F9B17E4A4E85}" srcOrd="1" destOrd="0" presId="urn:microsoft.com/office/officeart/2005/8/layout/list1"/>
    <dgm:cxn modelId="{D2675DFF-D723-4E6D-A938-5E07C97C54CF}" type="presParOf" srcId="{5B254A1B-1FDF-4D88-B151-6136AACFD09B}" destId="{E15CE34E-BF30-4092-AAB4-10AA7005E825}" srcOrd="17" destOrd="0" presId="urn:microsoft.com/office/officeart/2005/8/layout/list1"/>
    <dgm:cxn modelId="{F1BD711E-64FA-40A0-89C3-3A00A5199176}" type="presParOf" srcId="{5B254A1B-1FDF-4D88-B151-6136AACFD09B}" destId="{385A804A-EA0B-44BC-A232-5FE92C1F41C9}" srcOrd="18" destOrd="0" presId="urn:microsoft.com/office/officeart/2005/8/layout/list1"/>
    <dgm:cxn modelId="{72C43071-B698-47B5-BFDE-00A93219272D}" type="presParOf" srcId="{5B254A1B-1FDF-4D88-B151-6136AACFD09B}" destId="{5C1FC15B-758B-46D1-A19F-6175C7F8C5E0}" srcOrd="19" destOrd="0" presId="urn:microsoft.com/office/officeart/2005/8/layout/list1"/>
    <dgm:cxn modelId="{02CF194D-B71A-4193-807B-394C06D6248D}" type="presParOf" srcId="{5B254A1B-1FDF-4D88-B151-6136AACFD09B}" destId="{3E235AD8-FAAD-4CCA-8AD6-85CEF249387B}" srcOrd="20" destOrd="0" presId="urn:microsoft.com/office/officeart/2005/8/layout/list1"/>
    <dgm:cxn modelId="{3B80DB44-5E21-4161-89CE-DB1464CD8162}" type="presParOf" srcId="{3E235AD8-FAAD-4CCA-8AD6-85CEF249387B}" destId="{B232E6C9-A1DD-4633-BD6C-0365775F9D5D}" srcOrd="0" destOrd="0" presId="urn:microsoft.com/office/officeart/2005/8/layout/list1"/>
    <dgm:cxn modelId="{05E3C137-7F3B-4C12-ACDE-B4C09EDE99F6}" type="presParOf" srcId="{3E235AD8-FAAD-4CCA-8AD6-85CEF249387B}" destId="{65165C0A-E0C5-4B9C-9D28-996AB761982D}" srcOrd="1" destOrd="0" presId="urn:microsoft.com/office/officeart/2005/8/layout/list1"/>
    <dgm:cxn modelId="{8A14BF4A-EB4D-493D-B36E-A436F27CCC54}" type="presParOf" srcId="{5B254A1B-1FDF-4D88-B151-6136AACFD09B}" destId="{D7967F61-D44D-4424-B293-4DCE3383D119}" srcOrd="21" destOrd="0" presId="urn:microsoft.com/office/officeart/2005/8/layout/list1"/>
    <dgm:cxn modelId="{8D12D3CC-46C6-4552-AF93-6EBF5DCEE444}" type="presParOf" srcId="{5B254A1B-1FDF-4D88-B151-6136AACFD09B}" destId="{F808F87F-F4FD-4370-A689-01DB35837389}" srcOrd="22" destOrd="0" presId="urn:microsoft.com/office/officeart/2005/8/layout/list1"/>
    <dgm:cxn modelId="{5B83320A-DD39-407E-A284-A9A51DFF416F}" type="presParOf" srcId="{5B254A1B-1FDF-4D88-B151-6136AACFD09B}" destId="{BB0AC531-1651-40CB-A1FE-40EAB3C62CE2}" srcOrd="23" destOrd="0" presId="urn:microsoft.com/office/officeart/2005/8/layout/list1"/>
    <dgm:cxn modelId="{7CE13B49-10E7-4A95-AC4C-0C7DA69CB13E}" type="presParOf" srcId="{5B254A1B-1FDF-4D88-B151-6136AACFD09B}" destId="{450E2705-447E-4677-B50F-D94BC09AEB13}" srcOrd="24" destOrd="0" presId="urn:microsoft.com/office/officeart/2005/8/layout/list1"/>
    <dgm:cxn modelId="{80F63C23-5A12-4ED3-9F93-583AF074496D}" type="presParOf" srcId="{450E2705-447E-4677-B50F-D94BC09AEB13}" destId="{29715215-1665-4764-A733-97C7BE23B151}" srcOrd="0" destOrd="0" presId="urn:microsoft.com/office/officeart/2005/8/layout/list1"/>
    <dgm:cxn modelId="{A9263B50-39B9-4C40-93AF-AC32923F32A2}" type="presParOf" srcId="{450E2705-447E-4677-B50F-D94BC09AEB13}" destId="{FDFFFA4F-FAE2-45D1-A78E-4EAE3B1C038E}" srcOrd="1" destOrd="0" presId="urn:microsoft.com/office/officeart/2005/8/layout/list1"/>
    <dgm:cxn modelId="{F915FA66-6784-4618-9FB8-AA71ABFC8635}" type="presParOf" srcId="{5B254A1B-1FDF-4D88-B151-6136AACFD09B}" destId="{5A7EE7C4-CB1E-449A-8924-FBEF0206FA8B}" srcOrd="25" destOrd="0" presId="urn:microsoft.com/office/officeart/2005/8/layout/list1"/>
    <dgm:cxn modelId="{DE577F39-DC46-4C54-BB1C-06B356DB6E31}" type="presParOf" srcId="{5B254A1B-1FDF-4D88-B151-6136AACFD09B}" destId="{7E34BFC3-B226-4679-AB07-2B14ADEA46F3}" srcOrd="26" destOrd="0" presId="urn:microsoft.com/office/officeart/2005/8/layout/list1"/>
    <dgm:cxn modelId="{269D7FC4-BFE2-4CFE-9837-330D8B0A560C}" type="presParOf" srcId="{5B254A1B-1FDF-4D88-B151-6136AACFD09B}" destId="{1F76D8D0-614E-4510-89F0-77A6A9EE5EEE}" srcOrd="27" destOrd="0" presId="urn:microsoft.com/office/officeart/2005/8/layout/list1"/>
    <dgm:cxn modelId="{3CFB2492-B3F0-40B5-8F1B-79CC0F815203}" type="presParOf" srcId="{5B254A1B-1FDF-4D88-B151-6136AACFD09B}" destId="{3C6912BA-DEFE-4B6E-B627-FE3F8F4B7A30}" srcOrd="28" destOrd="0" presId="urn:microsoft.com/office/officeart/2005/8/layout/list1"/>
    <dgm:cxn modelId="{0D3F8C7C-213D-4198-B2B0-636A7DCA9696}" type="presParOf" srcId="{3C6912BA-DEFE-4B6E-B627-FE3F8F4B7A30}" destId="{BB94B922-8196-4C19-A16A-2DEBDAF7670C}" srcOrd="0" destOrd="0" presId="urn:microsoft.com/office/officeart/2005/8/layout/list1"/>
    <dgm:cxn modelId="{9880AE02-C709-4BE2-AC6E-BA38084D14F0}" type="presParOf" srcId="{3C6912BA-DEFE-4B6E-B627-FE3F8F4B7A30}" destId="{B37DC770-70C3-4DF2-A142-4E9CAE91759F}" srcOrd="1" destOrd="0" presId="urn:microsoft.com/office/officeart/2005/8/layout/list1"/>
    <dgm:cxn modelId="{1B6D9399-F406-4108-9AE0-0DF22476E60B}" type="presParOf" srcId="{5B254A1B-1FDF-4D88-B151-6136AACFD09B}" destId="{987DF64D-8CD1-4356-A600-CE4ECDF582EE}" srcOrd="29" destOrd="0" presId="urn:microsoft.com/office/officeart/2005/8/layout/list1"/>
    <dgm:cxn modelId="{C86516E8-67D8-4D00-9DCC-7FE0ADF36DB1}" type="presParOf" srcId="{5B254A1B-1FDF-4D88-B151-6136AACFD09B}" destId="{D6BF3C9E-BC22-4AA8-A4CA-FAE2A6D13835}" srcOrd="3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7E2F367-1A44-4E63-B691-209248891008}"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GB"/>
        </a:p>
      </dgm:t>
    </dgm:pt>
    <dgm:pt modelId="{7D0362C9-CE40-480A-BEF1-D2E3AC3B191C}">
      <dgm:prSet phldrT="[Text]"/>
      <dgm:spPr/>
      <dgm:t>
        <a:bodyPr/>
        <a:lstStyle/>
        <a:p>
          <a:r>
            <a:rPr lang="en-US" dirty="0" smtClean="0"/>
            <a:t>Chief Executive Officer</a:t>
          </a:r>
          <a:endParaRPr lang="en-GB" dirty="0"/>
        </a:p>
      </dgm:t>
    </dgm:pt>
    <dgm:pt modelId="{8C53856B-BFF4-4FA3-BBEA-2499EFD8BA01}" type="parTrans" cxnId="{AF02B4C6-BD26-485A-8B33-D4AFDFC59671}">
      <dgm:prSet/>
      <dgm:spPr/>
      <dgm:t>
        <a:bodyPr/>
        <a:lstStyle/>
        <a:p>
          <a:endParaRPr lang="en-GB"/>
        </a:p>
      </dgm:t>
    </dgm:pt>
    <dgm:pt modelId="{4D046C61-ABD2-42F1-9707-3DDC56FCB7C1}" type="sibTrans" cxnId="{AF02B4C6-BD26-485A-8B33-D4AFDFC59671}">
      <dgm:prSet/>
      <dgm:spPr/>
      <dgm:t>
        <a:bodyPr/>
        <a:lstStyle/>
        <a:p>
          <a:endParaRPr lang="en-GB"/>
        </a:p>
      </dgm:t>
    </dgm:pt>
    <dgm:pt modelId="{D82C9DF9-1AEB-4392-B33A-783E5441AA9F}">
      <dgm:prSet phldrT="[Text]"/>
      <dgm:spPr/>
      <dgm:t>
        <a:bodyPr/>
        <a:lstStyle/>
        <a:p>
          <a:r>
            <a:rPr lang="en-US" dirty="0"/>
            <a:t>Operations Head</a:t>
          </a:r>
        </a:p>
      </dgm:t>
    </dgm:pt>
    <dgm:pt modelId="{E84D7415-B27B-47FF-8405-CC17BCF43BA8}" type="parTrans" cxnId="{8556C4CB-8926-4229-A1ED-EB98B52A3BEB}">
      <dgm:prSet/>
      <dgm:spPr/>
      <dgm:t>
        <a:bodyPr/>
        <a:lstStyle/>
        <a:p>
          <a:endParaRPr lang="en-GB" dirty="0"/>
        </a:p>
      </dgm:t>
    </dgm:pt>
    <dgm:pt modelId="{CC718BE5-8B4A-4919-A809-0B6792D4FEDA}" type="sibTrans" cxnId="{8556C4CB-8926-4229-A1ED-EB98B52A3BEB}">
      <dgm:prSet/>
      <dgm:spPr/>
      <dgm:t>
        <a:bodyPr/>
        <a:lstStyle/>
        <a:p>
          <a:endParaRPr lang="en-GB"/>
        </a:p>
      </dgm:t>
    </dgm:pt>
    <dgm:pt modelId="{192247DF-F7A9-41F1-84A4-EDE93A62E428}" type="asst">
      <dgm:prSet/>
      <dgm:spPr/>
      <dgm:t>
        <a:bodyPr/>
        <a:lstStyle/>
        <a:p>
          <a:r>
            <a:rPr lang="en-US" dirty="0">
              <a:solidFill>
                <a:schemeClr val="tx1"/>
              </a:solidFill>
            </a:rPr>
            <a:t>Maintenance </a:t>
          </a:r>
          <a:r>
            <a:rPr lang="en-US" dirty="0" smtClean="0">
              <a:solidFill>
                <a:schemeClr val="tx1"/>
              </a:solidFill>
            </a:rPr>
            <a:t>Manager</a:t>
          </a:r>
          <a:endParaRPr lang="en-US" dirty="0">
            <a:solidFill>
              <a:schemeClr val="tx1"/>
            </a:solidFill>
          </a:endParaRPr>
        </a:p>
      </dgm:t>
    </dgm:pt>
    <dgm:pt modelId="{0CC7D373-884D-43E2-9AF7-306764E63EB2}" type="parTrans" cxnId="{14F7C709-26DB-451D-A741-E10F6FBD08C8}">
      <dgm:prSet/>
      <dgm:spPr/>
      <dgm:t>
        <a:bodyPr/>
        <a:lstStyle/>
        <a:p>
          <a:endParaRPr lang="en-GB" dirty="0"/>
        </a:p>
      </dgm:t>
    </dgm:pt>
    <dgm:pt modelId="{B68C3CA5-B54D-4D71-A4DB-9A17CB71F900}" type="sibTrans" cxnId="{14F7C709-26DB-451D-A741-E10F6FBD08C8}">
      <dgm:prSet/>
      <dgm:spPr/>
      <dgm:t>
        <a:bodyPr/>
        <a:lstStyle/>
        <a:p>
          <a:endParaRPr lang="en-GB"/>
        </a:p>
      </dgm:t>
    </dgm:pt>
    <dgm:pt modelId="{A1481510-686F-4346-86A5-A17972FF0D92}" type="asst">
      <dgm:prSet/>
      <dgm:spPr/>
      <dgm:t>
        <a:bodyPr/>
        <a:lstStyle/>
        <a:p>
          <a:r>
            <a:rPr lang="en-US" dirty="0"/>
            <a:t>Employees (10)</a:t>
          </a:r>
        </a:p>
      </dgm:t>
    </dgm:pt>
    <dgm:pt modelId="{ACE787FA-3CF2-4FB0-A75E-9A468FDCAFEF}" type="parTrans" cxnId="{37698D7D-2F64-4C44-9D88-2DD81990C439}">
      <dgm:prSet/>
      <dgm:spPr/>
      <dgm:t>
        <a:bodyPr/>
        <a:lstStyle/>
        <a:p>
          <a:endParaRPr lang="en-GB" dirty="0"/>
        </a:p>
      </dgm:t>
    </dgm:pt>
    <dgm:pt modelId="{A195AC4B-19AF-46AD-9E28-096E6E1A2155}" type="sibTrans" cxnId="{37698D7D-2F64-4C44-9D88-2DD81990C439}">
      <dgm:prSet/>
      <dgm:spPr/>
      <dgm:t>
        <a:bodyPr/>
        <a:lstStyle/>
        <a:p>
          <a:endParaRPr lang="en-GB"/>
        </a:p>
      </dgm:t>
    </dgm:pt>
    <dgm:pt modelId="{ED1B4A5C-447F-4D9C-9F4F-112E7BEE5B2A}" type="asst">
      <dgm:prSet/>
      <dgm:spPr/>
      <dgm:t>
        <a:bodyPr/>
        <a:lstStyle/>
        <a:p>
          <a:r>
            <a:rPr lang="en-US" dirty="0"/>
            <a:t>Service Manager</a:t>
          </a:r>
        </a:p>
      </dgm:t>
    </dgm:pt>
    <dgm:pt modelId="{809C352D-6B84-40F4-9028-7FBDC5115B92}" type="parTrans" cxnId="{BB0AC165-D6D9-4186-9E1E-B22E3AA8A3DB}">
      <dgm:prSet/>
      <dgm:spPr/>
      <dgm:t>
        <a:bodyPr/>
        <a:lstStyle/>
        <a:p>
          <a:endParaRPr lang="en-GB" dirty="0"/>
        </a:p>
      </dgm:t>
    </dgm:pt>
    <dgm:pt modelId="{3B6BC1F3-98C4-4B7A-9A50-44A1E9317D95}" type="sibTrans" cxnId="{BB0AC165-D6D9-4186-9E1E-B22E3AA8A3DB}">
      <dgm:prSet/>
      <dgm:spPr/>
      <dgm:t>
        <a:bodyPr/>
        <a:lstStyle/>
        <a:p>
          <a:endParaRPr lang="en-GB"/>
        </a:p>
      </dgm:t>
    </dgm:pt>
    <dgm:pt modelId="{149D723A-6E7B-4F9E-B818-CB94CCE74250}" type="asst">
      <dgm:prSet/>
      <dgm:spPr/>
      <dgm:t>
        <a:bodyPr/>
        <a:lstStyle/>
        <a:p>
          <a:r>
            <a:rPr lang="en-US" dirty="0"/>
            <a:t>Employees (4)</a:t>
          </a:r>
        </a:p>
      </dgm:t>
    </dgm:pt>
    <dgm:pt modelId="{9DFFDE14-BC62-4662-8A14-6AC7A01FE60F}" type="parTrans" cxnId="{B357E5B7-9963-45E7-995D-AE578776CA90}">
      <dgm:prSet/>
      <dgm:spPr/>
      <dgm:t>
        <a:bodyPr/>
        <a:lstStyle/>
        <a:p>
          <a:endParaRPr lang="en-GB" dirty="0"/>
        </a:p>
      </dgm:t>
    </dgm:pt>
    <dgm:pt modelId="{57819FE7-84B5-498E-8723-93422FFD4F73}" type="sibTrans" cxnId="{B357E5B7-9963-45E7-995D-AE578776CA90}">
      <dgm:prSet/>
      <dgm:spPr/>
      <dgm:t>
        <a:bodyPr/>
        <a:lstStyle/>
        <a:p>
          <a:endParaRPr lang="en-GB"/>
        </a:p>
      </dgm:t>
    </dgm:pt>
    <dgm:pt modelId="{FAA66F09-1176-49CD-9D70-8F0CCA29860A}" type="asst">
      <dgm:prSet/>
      <dgm:spPr/>
      <dgm:t>
        <a:bodyPr/>
        <a:lstStyle/>
        <a:p>
          <a:r>
            <a:rPr lang="en-US" dirty="0"/>
            <a:t>Operations Manager</a:t>
          </a:r>
        </a:p>
      </dgm:t>
    </dgm:pt>
    <dgm:pt modelId="{FF19FEF0-D30D-4224-BF3B-7EAECB539354}" type="parTrans" cxnId="{30007CAF-CA97-4F0B-AD62-F7BBBAE34996}">
      <dgm:prSet/>
      <dgm:spPr/>
      <dgm:t>
        <a:bodyPr/>
        <a:lstStyle/>
        <a:p>
          <a:endParaRPr lang="en-GB" dirty="0"/>
        </a:p>
      </dgm:t>
    </dgm:pt>
    <dgm:pt modelId="{EFEBA5AD-6778-46DE-9FE1-3D2572EAC0AA}" type="sibTrans" cxnId="{30007CAF-CA97-4F0B-AD62-F7BBBAE34996}">
      <dgm:prSet/>
      <dgm:spPr/>
      <dgm:t>
        <a:bodyPr/>
        <a:lstStyle/>
        <a:p>
          <a:endParaRPr lang="en-GB"/>
        </a:p>
      </dgm:t>
    </dgm:pt>
    <dgm:pt modelId="{600A1E95-6A65-4AD2-AE2E-B35EC498C036}" type="asst">
      <dgm:prSet/>
      <dgm:spPr/>
      <dgm:t>
        <a:bodyPr/>
        <a:lstStyle/>
        <a:p>
          <a:r>
            <a:rPr lang="en-US" dirty="0"/>
            <a:t>Controllers (5)</a:t>
          </a:r>
        </a:p>
      </dgm:t>
    </dgm:pt>
    <dgm:pt modelId="{1D4751F5-F2BD-42F0-AB93-856FAEC3C127}" type="parTrans" cxnId="{6AE05FA8-0B3F-4479-BA6A-EC0CB047BE8A}">
      <dgm:prSet/>
      <dgm:spPr/>
      <dgm:t>
        <a:bodyPr/>
        <a:lstStyle/>
        <a:p>
          <a:endParaRPr lang="en-GB" dirty="0"/>
        </a:p>
      </dgm:t>
    </dgm:pt>
    <dgm:pt modelId="{638A336B-2BC0-43EC-9A4F-AF5FBD763D07}" type="sibTrans" cxnId="{6AE05FA8-0B3F-4479-BA6A-EC0CB047BE8A}">
      <dgm:prSet/>
      <dgm:spPr/>
      <dgm:t>
        <a:bodyPr/>
        <a:lstStyle/>
        <a:p>
          <a:endParaRPr lang="en-GB"/>
        </a:p>
      </dgm:t>
    </dgm:pt>
    <dgm:pt modelId="{F9D08D6D-4C53-40FE-95A7-794F95E3DB59}" type="asst">
      <dgm:prSet/>
      <dgm:spPr/>
      <dgm:t>
        <a:bodyPr/>
        <a:lstStyle/>
        <a:p>
          <a:r>
            <a:rPr lang="en-US" dirty="0"/>
            <a:t>Drivers (30)</a:t>
          </a:r>
        </a:p>
      </dgm:t>
    </dgm:pt>
    <dgm:pt modelId="{035295EA-375E-47F5-80A1-71925473BCDC}" type="parTrans" cxnId="{747E2589-5817-4B99-B199-574BAAF25F4D}">
      <dgm:prSet/>
      <dgm:spPr/>
      <dgm:t>
        <a:bodyPr/>
        <a:lstStyle/>
        <a:p>
          <a:endParaRPr lang="en-GB" dirty="0"/>
        </a:p>
      </dgm:t>
    </dgm:pt>
    <dgm:pt modelId="{E424D2AD-DF7E-4DB5-9DD5-C277272DA989}" type="sibTrans" cxnId="{747E2589-5817-4B99-B199-574BAAF25F4D}">
      <dgm:prSet/>
      <dgm:spPr/>
      <dgm:t>
        <a:bodyPr/>
        <a:lstStyle/>
        <a:p>
          <a:endParaRPr lang="en-GB"/>
        </a:p>
      </dgm:t>
    </dgm:pt>
    <dgm:pt modelId="{6E457009-2D27-470C-AE1B-47E04E4B6B96}" type="asst">
      <dgm:prSet/>
      <dgm:spPr/>
      <dgm:t>
        <a:bodyPr/>
        <a:lstStyle/>
        <a:p>
          <a:r>
            <a:rPr lang="en-US" dirty="0"/>
            <a:t>Finance Manager</a:t>
          </a:r>
        </a:p>
      </dgm:t>
    </dgm:pt>
    <dgm:pt modelId="{66990200-1F8A-4D37-912F-DDB1DEF78CB0}" type="parTrans" cxnId="{7A06E9EB-DCEF-4E5F-AE5E-1C4D066827C6}">
      <dgm:prSet/>
      <dgm:spPr/>
      <dgm:t>
        <a:bodyPr/>
        <a:lstStyle/>
        <a:p>
          <a:endParaRPr lang="en-GB" dirty="0"/>
        </a:p>
      </dgm:t>
    </dgm:pt>
    <dgm:pt modelId="{2BB12D2A-8E70-465B-BE9F-41A49EC751FE}" type="sibTrans" cxnId="{7A06E9EB-DCEF-4E5F-AE5E-1C4D066827C6}">
      <dgm:prSet/>
      <dgm:spPr/>
      <dgm:t>
        <a:bodyPr/>
        <a:lstStyle/>
        <a:p>
          <a:endParaRPr lang="en-GB"/>
        </a:p>
      </dgm:t>
    </dgm:pt>
    <dgm:pt modelId="{9B295788-1D79-472D-90BB-213A78A181CC}" type="asst">
      <dgm:prSet/>
      <dgm:spPr/>
      <dgm:t>
        <a:bodyPr/>
        <a:lstStyle/>
        <a:p>
          <a:r>
            <a:rPr lang="en-US" dirty="0"/>
            <a:t>Employee (1)</a:t>
          </a:r>
        </a:p>
      </dgm:t>
    </dgm:pt>
    <dgm:pt modelId="{2F6E0F3E-D966-48E8-8309-59F6175F068D}" type="parTrans" cxnId="{19D67269-88FA-4272-9F35-366FC43F5BB4}">
      <dgm:prSet/>
      <dgm:spPr/>
      <dgm:t>
        <a:bodyPr/>
        <a:lstStyle/>
        <a:p>
          <a:endParaRPr lang="en-GB" dirty="0"/>
        </a:p>
      </dgm:t>
    </dgm:pt>
    <dgm:pt modelId="{EFE3F8EF-9CD5-43B2-B4E6-ED7B0014B5A0}" type="sibTrans" cxnId="{19D67269-88FA-4272-9F35-366FC43F5BB4}">
      <dgm:prSet/>
      <dgm:spPr/>
      <dgm:t>
        <a:bodyPr/>
        <a:lstStyle/>
        <a:p>
          <a:endParaRPr lang="en-GB"/>
        </a:p>
      </dgm:t>
    </dgm:pt>
    <dgm:pt modelId="{07537C38-BDF9-4851-A9E7-B11B47A7E7E5}" type="asst">
      <dgm:prSet/>
      <dgm:spPr/>
      <dgm:t>
        <a:bodyPr/>
        <a:lstStyle/>
        <a:p>
          <a:r>
            <a:rPr lang="en-US" dirty="0"/>
            <a:t>Marketing Manager</a:t>
          </a:r>
        </a:p>
      </dgm:t>
    </dgm:pt>
    <dgm:pt modelId="{466099CE-B1E4-4855-9C9E-27C74B3D87B2}" type="parTrans" cxnId="{77A4BA9D-D5C7-4A09-84BD-FBBD907A2E73}">
      <dgm:prSet/>
      <dgm:spPr/>
      <dgm:t>
        <a:bodyPr/>
        <a:lstStyle/>
        <a:p>
          <a:endParaRPr lang="en-GB" dirty="0"/>
        </a:p>
      </dgm:t>
    </dgm:pt>
    <dgm:pt modelId="{1E7C73D4-8870-4DD8-9A5E-4055BE551B77}" type="sibTrans" cxnId="{77A4BA9D-D5C7-4A09-84BD-FBBD907A2E73}">
      <dgm:prSet/>
      <dgm:spPr/>
      <dgm:t>
        <a:bodyPr/>
        <a:lstStyle/>
        <a:p>
          <a:endParaRPr lang="en-GB"/>
        </a:p>
      </dgm:t>
    </dgm:pt>
    <dgm:pt modelId="{5A11B2D2-6AC8-411B-B8F1-68A2B086C1F2}" type="asst">
      <dgm:prSet/>
      <dgm:spPr/>
      <dgm:t>
        <a:bodyPr/>
        <a:lstStyle/>
        <a:p>
          <a:r>
            <a:rPr lang="en-US" dirty="0"/>
            <a:t>Employees (2)</a:t>
          </a:r>
        </a:p>
      </dgm:t>
    </dgm:pt>
    <dgm:pt modelId="{C75CA53F-0227-48BD-BB85-B298119D807B}" type="parTrans" cxnId="{5F88E0C5-A9A7-4703-B60F-59496A510C27}">
      <dgm:prSet/>
      <dgm:spPr/>
      <dgm:t>
        <a:bodyPr/>
        <a:lstStyle/>
        <a:p>
          <a:endParaRPr lang="en-GB" dirty="0"/>
        </a:p>
      </dgm:t>
    </dgm:pt>
    <dgm:pt modelId="{110766A7-9FDC-492F-A14B-A1CA7E499DD7}" type="sibTrans" cxnId="{5F88E0C5-A9A7-4703-B60F-59496A510C27}">
      <dgm:prSet/>
      <dgm:spPr/>
      <dgm:t>
        <a:bodyPr/>
        <a:lstStyle/>
        <a:p>
          <a:endParaRPr lang="en-GB"/>
        </a:p>
      </dgm:t>
    </dgm:pt>
    <dgm:pt modelId="{BE6582D9-E760-44DB-A7A8-B0C8B4735C9F}" type="asst">
      <dgm:prSet/>
      <dgm:spPr/>
      <dgm:t>
        <a:bodyPr/>
        <a:lstStyle/>
        <a:p>
          <a:r>
            <a:rPr lang="en-US" dirty="0"/>
            <a:t>HR Manager</a:t>
          </a:r>
        </a:p>
      </dgm:t>
    </dgm:pt>
    <dgm:pt modelId="{97F1E3FB-7359-46AB-A8A9-1A5BE5A8AB59}" type="parTrans" cxnId="{7B8F68C1-4FDC-4632-BF6E-5240AB7C0007}">
      <dgm:prSet/>
      <dgm:spPr/>
      <dgm:t>
        <a:bodyPr/>
        <a:lstStyle/>
        <a:p>
          <a:endParaRPr lang="en-GB" dirty="0"/>
        </a:p>
      </dgm:t>
    </dgm:pt>
    <dgm:pt modelId="{050E9A3A-E4D0-4A3A-9661-BA635F32700F}" type="sibTrans" cxnId="{7B8F68C1-4FDC-4632-BF6E-5240AB7C0007}">
      <dgm:prSet/>
      <dgm:spPr/>
      <dgm:t>
        <a:bodyPr/>
        <a:lstStyle/>
        <a:p>
          <a:endParaRPr lang="en-GB"/>
        </a:p>
      </dgm:t>
    </dgm:pt>
    <dgm:pt modelId="{F28FB1DE-80D4-41B5-AF3E-0CDA212F46D3}" type="pres">
      <dgm:prSet presAssocID="{B7E2F367-1A44-4E63-B691-209248891008}" presName="diagram" presStyleCnt="0">
        <dgm:presLayoutVars>
          <dgm:chPref val="1"/>
          <dgm:dir/>
          <dgm:animOne val="branch"/>
          <dgm:animLvl val="lvl"/>
          <dgm:resizeHandles val="exact"/>
        </dgm:presLayoutVars>
      </dgm:prSet>
      <dgm:spPr/>
      <dgm:t>
        <a:bodyPr/>
        <a:lstStyle/>
        <a:p>
          <a:endParaRPr lang="en-GB"/>
        </a:p>
      </dgm:t>
    </dgm:pt>
    <dgm:pt modelId="{72BE5CD9-030D-4B52-A4FB-2D73B6474214}" type="pres">
      <dgm:prSet presAssocID="{7D0362C9-CE40-480A-BEF1-D2E3AC3B191C}" presName="root1" presStyleCnt="0"/>
      <dgm:spPr/>
    </dgm:pt>
    <dgm:pt modelId="{0ED80581-4CAF-4D5B-A475-622BA97FBAFC}" type="pres">
      <dgm:prSet presAssocID="{7D0362C9-CE40-480A-BEF1-D2E3AC3B191C}" presName="LevelOneTextNode" presStyleLbl="node0" presStyleIdx="0" presStyleCnt="1">
        <dgm:presLayoutVars>
          <dgm:chPref val="3"/>
        </dgm:presLayoutVars>
      </dgm:prSet>
      <dgm:spPr/>
      <dgm:t>
        <a:bodyPr/>
        <a:lstStyle/>
        <a:p>
          <a:endParaRPr lang="en-GB"/>
        </a:p>
      </dgm:t>
    </dgm:pt>
    <dgm:pt modelId="{ACEA037D-911F-4AC4-A525-CF7A3CE2591D}" type="pres">
      <dgm:prSet presAssocID="{7D0362C9-CE40-480A-BEF1-D2E3AC3B191C}" presName="level2hierChild" presStyleCnt="0"/>
      <dgm:spPr/>
    </dgm:pt>
    <dgm:pt modelId="{B174D13A-6420-4E49-B3F8-53FF22AAE025}" type="pres">
      <dgm:prSet presAssocID="{E84D7415-B27B-47FF-8405-CC17BCF43BA8}" presName="conn2-1" presStyleLbl="parChTrans1D2" presStyleIdx="0" presStyleCnt="3"/>
      <dgm:spPr/>
      <dgm:t>
        <a:bodyPr/>
        <a:lstStyle/>
        <a:p>
          <a:endParaRPr lang="en-GB"/>
        </a:p>
      </dgm:t>
    </dgm:pt>
    <dgm:pt modelId="{99F89148-74B4-4825-9021-974C0E42AFCE}" type="pres">
      <dgm:prSet presAssocID="{E84D7415-B27B-47FF-8405-CC17BCF43BA8}" presName="connTx" presStyleLbl="parChTrans1D2" presStyleIdx="0" presStyleCnt="3"/>
      <dgm:spPr/>
      <dgm:t>
        <a:bodyPr/>
        <a:lstStyle/>
        <a:p>
          <a:endParaRPr lang="en-GB"/>
        </a:p>
      </dgm:t>
    </dgm:pt>
    <dgm:pt modelId="{96FA4F0D-4DF6-4860-88A6-33548B8FDBBB}" type="pres">
      <dgm:prSet presAssocID="{D82C9DF9-1AEB-4392-B33A-783E5441AA9F}" presName="root2" presStyleCnt="0"/>
      <dgm:spPr/>
    </dgm:pt>
    <dgm:pt modelId="{9506DA3F-0989-405C-A1D4-C35E5D258289}" type="pres">
      <dgm:prSet presAssocID="{D82C9DF9-1AEB-4392-B33A-783E5441AA9F}" presName="LevelTwoTextNode" presStyleLbl="node2" presStyleIdx="0" presStyleCnt="1">
        <dgm:presLayoutVars>
          <dgm:chPref val="3"/>
        </dgm:presLayoutVars>
      </dgm:prSet>
      <dgm:spPr/>
      <dgm:t>
        <a:bodyPr/>
        <a:lstStyle/>
        <a:p>
          <a:endParaRPr lang="en-GB"/>
        </a:p>
      </dgm:t>
    </dgm:pt>
    <dgm:pt modelId="{80091D66-1E08-429F-88B2-62A22653753D}" type="pres">
      <dgm:prSet presAssocID="{D82C9DF9-1AEB-4392-B33A-783E5441AA9F}" presName="level3hierChild" presStyleCnt="0"/>
      <dgm:spPr/>
    </dgm:pt>
    <dgm:pt modelId="{F8743DC6-7C6E-475D-8845-24EBFFDC4EB3}" type="pres">
      <dgm:prSet presAssocID="{0CC7D373-884D-43E2-9AF7-306764E63EB2}" presName="conn2-1" presStyleLbl="parChTrans1D3" presStyleIdx="0" presStyleCnt="5"/>
      <dgm:spPr/>
      <dgm:t>
        <a:bodyPr/>
        <a:lstStyle/>
        <a:p>
          <a:endParaRPr lang="en-GB"/>
        </a:p>
      </dgm:t>
    </dgm:pt>
    <dgm:pt modelId="{6A3F4610-3E3E-4261-98D8-9E26FAD50135}" type="pres">
      <dgm:prSet presAssocID="{0CC7D373-884D-43E2-9AF7-306764E63EB2}" presName="connTx" presStyleLbl="parChTrans1D3" presStyleIdx="0" presStyleCnt="5"/>
      <dgm:spPr/>
      <dgm:t>
        <a:bodyPr/>
        <a:lstStyle/>
        <a:p>
          <a:endParaRPr lang="en-GB"/>
        </a:p>
      </dgm:t>
    </dgm:pt>
    <dgm:pt modelId="{68B077C7-9E38-4DD6-9C42-D2A87C3FA42E}" type="pres">
      <dgm:prSet presAssocID="{192247DF-F7A9-41F1-84A4-EDE93A62E428}" presName="root2" presStyleCnt="0"/>
      <dgm:spPr/>
    </dgm:pt>
    <dgm:pt modelId="{8CF70572-7FDE-4EE6-86DD-D0E6CC213BF8}" type="pres">
      <dgm:prSet presAssocID="{192247DF-F7A9-41F1-84A4-EDE93A62E428}" presName="LevelTwoTextNode" presStyleLbl="asst2" presStyleIdx="0" presStyleCnt="9">
        <dgm:presLayoutVars>
          <dgm:chPref val="3"/>
        </dgm:presLayoutVars>
      </dgm:prSet>
      <dgm:spPr/>
      <dgm:t>
        <a:bodyPr/>
        <a:lstStyle/>
        <a:p>
          <a:endParaRPr lang="en-GB"/>
        </a:p>
      </dgm:t>
    </dgm:pt>
    <dgm:pt modelId="{6204607C-CBD9-4130-B427-58E345DE9F39}" type="pres">
      <dgm:prSet presAssocID="{192247DF-F7A9-41F1-84A4-EDE93A62E428}" presName="level3hierChild" presStyleCnt="0"/>
      <dgm:spPr/>
    </dgm:pt>
    <dgm:pt modelId="{F95BACFD-AF38-4CDD-BBA3-1C72A7C63BDB}" type="pres">
      <dgm:prSet presAssocID="{ACE787FA-3CF2-4FB0-A75E-9A468FDCAFEF}" presName="conn2-1" presStyleLbl="parChTrans1D4" presStyleIdx="0" presStyleCnt="5"/>
      <dgm:spPr/>
      <dgm:t>
        <a:bodyPr/>
        <a:lstStyle/>
        <a:p>
          <a:endParaRPr lang="en-GB"/>
        </a:p>
      </dgm:t>
    </dgm:pt>
    <dgm:pt modelId="{5098F39F-D338-4E65-BE01-59E98A1948F1}" type="pres">
      <dgm:prSet presAssocID="{ACE787FA-3CF2-4FB0-A75E-9A468FDCAFEF}" presName="connTx" presStyleLbl="parChTrans1D4" presStyleIdx="0" presStyleCnt="5"/>
      <dgm:spPr/>
      <dgm:t>
        <a:bodyPr/>
        <a:lstStyle/>
        <a:p>
          <a:endParaRPr lang="en-GB"/>
        </a:p>
      </dgm:t>
    </dgm:pt>
    <dgm:pt modelId="{9BDA5F30-E58D-409D-A440-92E7CC010963}" type="pres">
      <dgm:prSet presAssocID="{A1481510-686F-4346-86A5-A17972FF0D92}" presName="root2" presStyleCnt="0"/>
      <dgm:spPr/>
    </dgm:pt>
    <dgm:pt modelId="{4EB8FD99-D747-49F7-B93C-A3C7D5E1306B}" type="pres">
      <dgm:prSet presAssocID="{A1481510-686F-4346-86A5-A17972FF0D92}" presName="LevelTwoTextNode" presStyleLbl="asst2" presStyleIdx="1" presStyleCnt="9">
        <dgm:presLayoutVars>
          <dgm:chPref val="3"/>
        </dgm:presLayoutVars>
      </dgm:prSet>
      <dgm:spPr/>
      <dgm:t>
        <a:bodyPr/>
        <a:lstStyle/>
        <a:p>
          <a:endParaRPr lang="en-GB"/>
        </a:p>
      </dgm:t>
    </dgm:pt>
    <dgm:pt modelId="{EE28E1A4-16FE-4678-8C1C-626C95E9F16D}" type="pres">
      <dgm:prSet presAssocID="{A1481510-686F-4346-86A5-A17972FF0D92}" presName="level3hierChild" presStyleCnt="0"/>
      <dgm:spPr/>
    </dgm:pt>
    <dgm:pt modelId="{4870E895-A9B9-432C-B5FC-83535A2FCB4B}" type="pres">
      <dgm:prSet presAssocID="{809C352D-6B84-40F4-9028-7FBDC5115B92}" presName="conn2-1" presStyleLbl="parChTrans1D3" presStyleIdx="1" presStyleCnt="5"/>
      <dgm:spPr/>
      <dgm:t>
        <a:bodyPr/>
        <a:lstStyle/>
        <a:p>
          <a:endParaRPr lang="en-GB"/>
        </a:p>
      </dgm:t>
    </dgm:pt>
    <dgm:pt modelId="{313C7705-9494-4E40-8D78-DB2C1AB56B04}" type="pres">
      <dgm:prSet presAssocID="{809C352D-6B84-40F4-9028-7FBDC5115B92}" presName="connTx" presStyleLbl="parChTrans1D3" presStyleIdx="1" presStyleCnt="5"/>
      <dgm:spPr/>
      <dgm:t>
        <a:bodyPr/>
        <a:lstStyle/>
        <a:p>
          <a:endParaRPr lang="en-GB"/>
        </a:p>
      </dgm:t>
    </dgm:pt>
    <dgm:pt modelId="{CA9E4B3F-5E22-4AAF-93CE-42ED7F34D81D}" type="pres">
      <dgm:prSet presAssocID="{ED1B4A5C-447F-4D9C-9F4F-112E7BEE5B2A}" presName="root2" presStyleCnt="0"/>
      <dgm:spPr/>
    </dgm:pt>
    <dgm:pt modelId="{71C9EDE5-8804-4A8D-9D62-F5B63509A2C9}" type="pres">
      <dgm:prSet presAssocID="{ED1B4A5C-447F-4D9C-9F4F-112E7BEE5B2A}" presName="LevelTwoTextNode" presStyleLbl="asst2" presStyleIdx="2" presStyleCnt="9">
        <dgm:presLayoutVars>
          <dgm:chPref val="3"/>
        </dgm:presLayoutVars>
      </dgm:prSet>
      <dgm:spPr/>
      <dgm:t>
        <a:bodyPr/>
        <a:lstStyle/>
        <a:p>
          <a:endParaRPr lang="en-GB"/>
        </a:p>
      </dgm:t>
    </dgm:pt>
    <dgm:pt modelId="{8DBB3DD9-0CC8-4D6C-ACA9-DBC6B76BC705}" type="pres">
      <dgm:prSet presAssocID="{ED1B4A5C-447F-4D9C-9F4F-112E7BEE5B2A}" presName="level3hierChild" presStyleCnt="0"/>
      <dgm:spPr/>
    </dgm:pt>
    <dgm:pt modelId="{3FAA8852-5EB2-4C07-B223-7BE267502507}" type="pres">
      <dgm:prSet presAssocID="{9DFFDE14-BC62-4662-8A14-6AC7A01FE60F}" presName="conn2-1" presStyleLbl="parChTrans1D4" presStyleIdx="1" presStyleCnt="5"/>
      <dgm:spPr/>
      <dgm:t>
        <a:bodyPr/>
        <a:lstStyle/>
        <a:p>
          <a:endParaRPr lang="en-GB"/>
        </a:p>
      </dgm:t>
    </dgm:pt>
    <dgm:pt modelId="{60891426-DA32-46D6-AC65-C014774C7191}" type="pres">
      <dgm:prSet presAssocID="{9DFFDE14-BC62-4662-8A14-6AC7A01FE60F}" presName="connTx" presStyleLbl="parChTrans1D4" presStyleIdx="1" presStyleCnt="5"/>
      <dgm:spPr/>
      <dgm:t>
        <a:bodyPr/>
        <a:lstStyle/>
        <a:p>
          <a:endParaRPr lang="en-GB"/>
        </a:p>
      </dgm:t>
    </dgm:pt>
    <dgm:pt modelId="{B710D5FF-7194-47A9-96C6-B30F28C201BF}" type="pres">
      <dgm:prSet presAssocID="{149D723A-6E7B-4F9E-B818-CB94CCE74250}" presName="root2" presStyleCnt="0"/>
      <dgm:spPr/>
    </dgm:pt>
    <dgm:pt modelId="{2BBFE812-542A-440E-91CD-5737F0342659}" type="pres">
      <dgm:prSet presAssocID="{149D723A-6E7B-4F9E-B818-CB94CCE74250}" presName="LevelTwoTextNode" presStyleLbl="asst2" presStyleIdx="3" presStyleCnt="9">
        <dgm:presLayoutVars>
          <dgm:chPref val="3"/>
        </dgm:presLayoutVars>
      </dgm:prSet>
      <dgm:spPr/>
      <dgm:t>
        <a:bodyPr/>
        <a:lstStyle/>
        <a:p>
          <a:endParaRPr lang="en-GB"/>
        </a:p>
      </dgm:t>
    </dgm:pt>
    <dgm:pt modelId="{0267C5B6-BBEA-44CF-985E-6485C317BD82}" type="pres">
      <dgm:prSet presAssocID="{149D723A-6E7B-4F9E-B818-CB94CCE74250}" presName="level3hierChild" presStyleCnt="0"/>
      <dgm:spPr/>
    </dgm:pt>
    <dgm:pt modelId="{875CB03F-4008-4954-9475-37ACA1210A88}" type="pres">
      <dgm:prSet presAssocID="{FF19FEF0-D30D-4224-BF3B-7EAECB539354}" presName="conn2-1" presStyleLbl="parChTrans1D3" presStyleIdx="2" presStyleCnt="5"/>
      <dgm:spPr/>
      <dgm:t>
        <a:bodyPr/>
        <a:lstStyle/>
        <a:p>
          <a:endParaRPr lang="en-GB"/>
        </a:p>
      </dgm:t>
    </dgm:pt>
    <dgm:pt modelId="{D1CA95C1-A854-4E25-B910-018627371E23}" type="pres">
      <dgm:prSet presAssocID="{FF19FEF0-D30D-4224-BF3B-7EAECB539354}" presName="connTx" presStyleLbl="parChTrans1D3" presStyleIdx="2" presStyleCnt="5"/>
      <dgm:spPr/>
      <dgm:t>
        <a:bodyPr/>
        <a:lstStyle/>
        <a:p>
          <a:endParaRPr lang="en-GB"/>
        </a:p>
      </dgm:t>
    </dgm:pt>
    <dgm:pt modelId="{F54DB637-913A-439A-AB79-A5BE98080C60}" type="pres">
      <dgm:prSet presAssocID="{FAA66F09-1176-49CD-9D70-8F0CCA29860A}" presName="root2" presStyleCnt="0"/>
      <dgm:spPr/>
    </dgm:pt>
    <dgm:pt modelId="{FAF626D0-0C55-4297-8DA0-89820A001ABD}" type="pres">
      <dgm:prSet presAssocID="{FAA66F09-1176-49CD-9D70-8F0CCA29860A}" presName="LevelTwoTextNode" presStyleLbl="asst2" presStyleIdx="4" presStyleCnt="9">
        <dgm:presLayoutVars>
          <dgm:chPref val="3"/>
        </dgm:presLayoutVars>
      </dgm:prSet>
      <dgm:spPr/>
      <dgm:t>
        <a:bodyPr/>
        <a:lstStyle/>
        <a:p>
          <a:endParaRPr lang="en-GB"/>
        </a:p>
      </dgm:t>
    </dgm:pt>
    <dgm:pt modelId="{28E3D58C-9A6B-4398-A65D-DE748AB25A96}" type="pres">
      <dgm:prSet presAssocID="{FAA66F09-1176-49CD-9D70-8F0CCA29860A}" presName="level3hierChild" presStyleCnt="0"/>
      <dgm:spPr/>
    </dgm:pt>
    <dgm:pt modelId="{23BE09A2-B1A4-4F9A-817E-5E7075D21D54}" type="pres">
      <dgm:prSet presAssocID="{1D4751F5-F2BD-42F0-AB93-856FAEC3C127}" presName="conn2-1" presStyleLbl="parChTrans1D4" presStyleIdx="2" presStyleCnt="5"/>
      <dgm:spPr/>
      <dgm:t>
        <a:bodyPr/>
        <a:lstStyle/>
        <a:p>
          <a:endParaRPr lang="en-GB"/>
        </a:p>
      </dgm:t>
    </dgm:pt>
    <dgm:pt modelId="{7C8F7167-693B-4086-9944-FDF271C0C29F}" type="pres">
      <dgm:prSet presAssocID="{1D4751F5-F2BD-42F0-AB93-856FAEC3C127}" presName="connTx" presStyleLbl="parChTrans1D4" presStyleIdx="2" presStyleCnt="5"/>
      <dgm:spPr/>
      <dgm:t>
        <a:bodyPr/>
        <a:lstStyle/>
        <a:p>
          <a:endParaRPr lang="en-GB"/>
        </a:p>
      </dgm:t>
    </dgm:pt>
    <dgm:pt modelId="{E201305B-5FDB-4227-B2A1-F5B265B69995}" type="pres">
      <dgm:prSet presAssocID="{600A1E95-6A65-4AD2-AE2E-B35EC498C036}" presName="root2" presStyleCnt="0"/>
      <dgm:spPr/>
    </dgm:pt>
    <dgm:pt modelId="{98EE473F-23CE-403C-894F-6DE7A83A7B2B}" type="pres">
      <dgm:prSet presAssocID="{600A1E95-6A65-4AD2-AE2E-B35EC498C036}" presName="LevelTwoTextNode" presStyleLbl="asst2" presStyleIdx="5" presStyleCnt="9">
        <dgm:presLayoutVars>
          <dgm:chPref val="3"/>
        </dgm:presLayoutVars>
      </dgm:prSet>
      <dgm:spPr/>
      <dgm:t>
        <a:bodyPr/>
        <a:lstStyle/>
        <a:p>
          <a:endParaRPr lang="en-GB"/>
        </a:p>
      </dgm:t>
    </dgm:pt>
    <dgm:pt modelId="{54F46C8A-D1D8-44B2-A3B8-6449A1102058}" type="pres">
      <dgm:prSet presAssocID="{600A1E95-6A65-4AD2-AE2E-B35EC498C036}" presName="level3hierChild" presStyleCnt="0"/>
      <dgm:spPr/>
    </dgm:pt>
    <dgm:pt modelId="{BA8B331D-41E8-4DBC-B439-4CA0060419BA}" type="pres">
      <dgm:prSet presAssocID="{035295EA-375E-47F5-80A1-71925473BCDC}" presName="conn2-1" presStyleLbl="parChTrans1D4" presStyleIdx="3" presStyleCnt="5"/>
      <dgm:spPr/>
      <dgm:t>
        <a:bodyPr/>
        <a:lstStyle/>
        <a:p>
          <a:endParaRPr lang="en-GB"/>
        </a:p>
      </dgm:t>
    </dgm:pt>
    <dgm:pt modelId="{7404C0DD-736E-45EF-9568-4CB02A967ABE}" type="pres">
      <dgm:prSet presAssocID="{035295EA-375E-47F5-80A1-71925473BCDC}" presName="connTx" presStyleLbl="parChTrans1D4" presStyleIdx="3" presStyleCnt="5"/>
      <dgm:spPr/>
      <dgm:t>
        <a:bodyPr/>
        <a:lstStyle/>
        <a:p>
          <a:endParaRPr lang="en-GB"/>
        </a:p>
      </dgm:t>
    </dgm:pt>
    <dgm:pt modelId="{51F4441B-47F4-4690-A0B8-D5862246A153}" type="pres">
      <dgm:prSet presAssocID="{F9D08D6D-4C53-40FE-95A7-794F95E3DB59}" presName="root2" presStyleCnt="0"/>
      <dgm:spPr/>
    </dgm:pt>
    <dgm:pt modelId="{1E586824-DDF4-42A0-B913-1141DB1DD05A}" type="pres">
      <dgm:prSet presAssocID="{F9D08D6D-4C53-40FE-95A7-794F95E3DB59}" presName="LevelTwoTextNode" presStyleLbl="asst2" presStyleIdx="6" presStyleCnt="9">
        <dgm:presLayoutVars>
          <dgm:chPref val="3"/>
        </dgm:presLayoutVars>
      </dgm:prSet>
      <dgm:spPr/>
      <dgm:t>
        <a:bodyPr/>
        <a:lstStyle/>
        <a:p>
          <a:endParaRPr lang="en-GB"/>
        </a:p>
      </dgm:t>
    </dgm:pt>
    <dgm:pt modelId="{45795F09-0C40-4327-BED9-295A6B5E762B}" type="pres">
      <dgm:prSet presAssocID="{F9D08D6D-4C53-40FE-95A7-794F95E3DB59}" presName="level3hierChild" presStyleCnt="0"/>
      <dgm:spPr/>
    </dgm:pt>
    <dgm:pt modelId="{037CBAF7-038F-4C3B-B0D7-3D44065F15AA}" type="pres">
      <dgm:prSet presAssocID="{66990200-1F8A-4D37-912F-DDB1DEF78CB0}" presName="conn2-1" presStyleLbl="parChTrans1D3" presStyleIdx="3" presStyleCnt="5"/>
      <dgm:spPr/>
      <dgm:t>
        <a:bodyPr/>
        <a:lstStyle/>
        <a:p>
          <a:endParaRPr lang="en-GB"/>
        </a:p>
      </dgm:t>
    </dgm:pt>
    <dgm:pt modelId="{FBA0B3FA-320E-485A-968A-31CE43AFE767}" type="pres">
      <dgm:prSet presAssocID="{66990200-1F8A-4D37-912F-DDB1DEF78CB0}" presName="connTx" presStyleLbl="parChTrans1D3" presStyleIdx="3" presStyleCnt="5"/>
      <dgm:spPr/>
      <dgm:t>
        <a:bodyPr/>
        <a:lstStyle/>
        <a:p>
          <a:endParaRPr lang="en-GB"/>
        </a:p>
      </dgm:t>
    </dgm:pt>
    <dgm:pt modelId="{B101C075-26C1-42A5-86BE-78EADCC63C1F}" type="pres">
      <dgm:prSet presAssocID="{6E457009-2D27-470C-AE1B-47E04E4B6B96}" presName="root2" presStyleCnt="0"/>
      <dgm:spPr/>
    </dgm:pt>
    <dgm:pt modelId="{5E8BDA68-29A2-4503-90EE-49EFDCB792A9}" type="pres">
      <dgm:prSet presAssocID="{6E457009-2D27-470C-AE1B-47E04E4B6B96}" presName="LevelTwoTextNode" presStyleLbl="asst2" presStyleIdx="7" presStyleCnt="9">
        <dgm:presLayoutVars>
          <dgm:chPref val="3"/>
        </dgm:presLayoutVars>
      </dgm:prSet>
      <dgm:spPr/>
      <dgm:t>
        <a:bodyPr/>
        <a:lstStyle/>
        <a:p>
          <a:endParaRPr lang="en-GB"/>
        </a:p>
      </dgm:t>
    </dgm:pt>
    <dgm:pt modelId="{A461E673-30B6-4DB2-93E8-70951E145A0B}" type="pres">
      <dgm:prSet presAssocID="{6E457009-2D27-470C-AE1B-47E04E4B6B96}" presName="level3hierChild" presStyleCnt="0"/>
      <dgm:spPr/>
    </dgm:pt>
    <dgm:pt modelId="{3A98711E-0070-4F50-845B-29B9828EF91B}" type="pres">
      <dgm:prSet presAssocID="{2F6E0F3E-D966-48E8-8309-59F6175F068D}" presName="conn2-1" presStyleLbl="parChTrans1D4" presStyleIdx="4" presStyleCnt="5"/>
      <dgm:spPr/>
      <dgm:t>
        <a:bodyPr/>
        <a:lstStyle/>
        <a:p>
          <a:endParaRPr lang="en-GB"/>
        </a:p>
      </dgm:t>
    </dgm:pt>
    <dgm:pt modelId="{6AD834B4-A356-471F-824C-2A179FFE8878}" type="pres">
      <dgm:prSet presAssocID="{2F6E0F3E-D966-48E8-8309-59F6175F068D}" presName="connTx" presStyleLbl="parChTrans1D4" presStyleIdx="4" presStyleCnt="5"/>
      <dgm:spPr/>
      <dgm:t>
        <a:bodyPr/>
        <a:lstStyle/>
        <a:p>
          <a:endParaRPr lang="en-GB"/>
        </a:p>
      </dgm:t>
    </dgm:pt>
    <dgm:pt modelId="{CCCA0CE1-7764-4636-B69E-5368CC1044CA}" type="pres">
      <dgm:prSet presAssocID="{9B295788-1D79-472D-90BB-213A78A181CC}" presName="root2" presStyleCnt="0"/>
      <dgm:spPr/>
    </dgm:pt>
    <dgm:pt modelId="{44B85082-F744-41D0-BE6D-F4314FDD717B}" type="pres">
      <dgm:prSet presAssocID="{9B295788-1D79-472D-90BB-213A78A181CC}" presName="LevelTwoTextNode" presStyleLbl="asst2" presStyleIdx="8" presStyleCnt="9">
        <dgm:presLayoutVars>
          <dgm:chPref val="3"/>
        </dgm:presLayoutVars>
      </dgm:prSet>
      <dgm:spPr/>
      <dgm:t>
        <a:bodyPr/>
        <a:lstStyle/>
        <a:p>
          <a:endParaRPr lang="en-GB"/>
        </a:p>
      </dgm:t>
    </dgm:pt>
    <dgm:pt modelId="{E381A4E6-858E-4EB8-A2F8-765AA1DBD20D}" type="pres">
      <dgm:prSet presAssocID="{9B295788-1D79-472D-90BB-213A78A181CC}" presName="level3hierChild" presStyleCnt="0"/>
      <dgm:spPr/>
    </dgm:pt>
    <dgm:pt modelId="{BE8BA9E6-EFCD-442F-A335-152FCB3391D3}" type="pres">
      <dgm:prSet presAssocID="{466099CE-B1E4-4855-9C9E-27C74B3D87B2}" presName="conn2-1" presStyleLbl="parChTrans1D2" presStyleIdx="1" presStyleCnt="3"/>
      <dgm:spPr/>
      <dgm:t>
        <a:bodyPr/>
        <a:lstStyle/>
        <a:p>
          <a:endParaRPr lang="en-GB"/>
        </a:p>
      </dgm:t>
    </dgm:pt>
    <dgm:pt modelId="{0B049AC1-1A4E-4668-A585-7D525DB53579}" type="pres">
      <dgm:prSet presAssocID="{466099CE-B1E4-4855-9C9E-27C74B3D87B2}" presName="connTx" presStyleLbl="parChTrans1D2" presStyleIdx="1" presStyleCnt="3"/>
      <dgm:spPr/>
      <dgm:t>
        <a:bodyPr/>
        <a:lstStyle/>
        <a:p>
          <a:endParaRPr lang="en-GB"/>
        </a:p>
      </dgm:t>
    </dgm:pt>
    <dgm:pt modelId="{BB915FC1-7B7B-4864-89DF-264F465EDE73}" type="pres">
      <dgm:prSet presAssocID="{07537C38-BDF9-4851-A9E7-B11B47A7E7E5}" presName="root2" presStyleCnt="0"/>
      <dgm:spPr/>
    </dgm:pt>
    <dgm:pt modelId="{0A047FED-EE8B-409D-84A6-622C0A0F993D}" type="pres">
      <dgm:prSet presAssocID="{07537C38-BDF9-4851-A9E7-B11B47A7E7E5}" presName="LevelTwoTextNode" presStyleLbl="asst1" presStyleIdx="0" presStyleCnt="3">
        <dgm:presLayoutVars>
          <dgm:chPref val="3"/>
        </dgm:presLayoutVars>
      </dgm:prSet>
      <dgm:spPr/>
      <dgm:t>
        <a:bodyPr/>
        <a:lstStyle/>
        <a:p>
          <a:endParaRPr lang="en-GB"/>
        </a:p>
      </dgm:t>
    </dgm:pt>
    <dgm:pt modelId="{FF29B27F-9783-4658-A6BC-65F9875655D7}" type="pres">
      <dgm:prSet presAssocID="{07537C38-BDF9-4851-A9E7-B11B47A7E7E5}" presName="level3hierChild" presStyleCnt="0"/>
      <dgm:spPr/>
    </dgm:pt>
    <dgm:pt modelId="{F3289AC3-8E3A-422F-B5DC-7B405E0469A8}" type="pres">
      <dgm:prSet presAssocID="{C75CA53F-0227-48BD-BB85-B298119D807B}" presName="conn2-1" presStyleLbl="parChTrans1D3" presStyleIdx="4" presStyleCnt="5"/>
      <dgm:spPr/>
      <dgm:t>
        <a:bodyPr/>
        <a:lstStyle/>
        <a:p>
          <a:endParaRPr lang="en-GB"/>
        </a:p>
      </dgm:t>
    </dgm:pt>
    <dgm:pt modelId="{DFED4282-0CF7-443C-85F9-1B44ED209F7A}" type="pres">
      <dgm:prSet presAssocID="{C75CA53F-0227-48BD-BB85-B298119D807B}" presName="connTx" presStyleLbl="parChTrans1D3" presStyleIdx="4" presStyleCnt="5"/>
      <dgm:spPr/>
      <dgm:t>
        <a:bodyPr/>
        <a:lstStyle/>
        <a:p>
          <a:endParaRPr lang="en-GB"/>
        </a:p>
      </dgm:t>
    </dgm:pt>
    <dgm:pt modelId="{36EFE77B-D8E6-4FE9-A61E-E1C2BB0FFE3F}" type="pres">
      <dgm:prSet presAssocID="{5A11B2D2-6AC8-411B-B8F1-68A2B086C1F2}" presName="root2" presStyleCnt="0"/>
      <dgm:spPr/>
    </dgm:pt>
    <dgm:pt modelId="{743A386A-DBBF-4ED9-8C03-AF72B28AB46F}" type="pres">
      <dgm:prSet presAssocID="{5A11B2D2-6AC8-411B-B8F1-68A2B086C1F2}" presName="LevelTwoTextNode" presStyleLbl="asst1" presStyleIdx="1" presStyleCnt="3">
        <dgm:presLayoutVars>
          <dgm:chPref val="3"/>
        </dgm:presLayoutVars>
      </dgm:prSet>
      <dgm:spPr/>
      <dgm:t>
        <a:bodyPr/>
        <a:lstStyle/>
        <a:p>
          <a:endParaRPr lang="en-GB"/>
        </a:p>
      </dgm:t>
    </dgm:pt>
    <dgm:pt modelId="{F590D67E-14F8-4ABF-8C16-DA42DA76D5FE}" type="pres">
      <dgm:prSet presAssocID="{5A11B2D2-6AC8-411B-B8F1-68A2B086C1F2}" presName="level3hierChild" presStyleCnt="0"/>
      <dgm:spPr/>
    </dgm:pt>
    <dgm:pt modelId="{4E928A54-2E3A-451C-AA2B-300E85E7788F}" type="pres">
      <dgm:prSet presAssocID="{97F1E3FB-7359-46AB-A8A9-1A5BE5A8AB59}" presName="conn2-1" presStyleLbl="parChTrans1D2" presStyleIdx="2" presStyleCnt="3"/>
      <dgm:spPr/>
      <dgm:t>
        <a:bodyPr/>
        <a:lstStyle/>
        <a:p>
          <a:endParaRPr lang="en-GB"/>
        </a:p>
      </dgm:t>
    </dgm:pt>
    <dgm:pt modelId="{A6471284-B811-4995-B885-2722BA510F1A}" type="pres">
      <dgm:prSet presAssocID="{97F1E3FB-7359-46AB-A8A9-1A5BE5A8AB59}" presName="connTx" presStyleLbl="parChTrans1D2" presStyleIdx="2" presStyleCnt="3"/>
      <dgm:spPr/>
      <dgm:t>
        <a:bodyPr/>
        <a:lstStyle/>
        <a:p>
          <a:endParaRPr lang="en-GB"/>
        </a:p>
      </dgm:t>
    </dgm:pt>
    <dgm:pt modelId="{F3CDD160-AD01-438C-8FEC-5E80910AA04D}" type="pres">
      <dgm:prSet presAssocID="{BE6582D9-E760-44DB-A7A8-B0C8B4735C9F}" presName="root2" presStyleCnt="0"/>
      <dgm:spPr/>
    </dgm:pt>
    <dgm:pt modelId="{9A2D391A-4787-4542-AE48-040F10DB2BBD}" type="pres">
      <dgm:prSet presAssocID="{BE6582D9-E760-44DB-A7A8-B0C8B4735C9F}" presName="LevelTwoTextNode" presStyleLbl="asst1" presStyleIdx="2" presStyleCnt="3">
        <dgm:presLayoutVars>
          <dgm:chPref val="3"/>
        </dgm:presLayoutVars>
      </dgm:prSet>
      <dgm:spPr/>
      <dgm:t>
        <a:bodyPr/>
        <a:lstStyle/>
        <a:p>
          <a:endParaRPr lang="en-GB"/>
        </a:p>
      </dgm:t>
    </dgm:pt>
    <dgm:pt modelId="{0C36A6F6-AE10-4EC5-A09F-4B03D9832AD7}" type="pres">
      <dgm:prSet presAssocID="{BE6582D9-E760-44DB-A7A8-B0C8B4735C9F}" presName="level3hierChild" presStyleCnt="0"/>
      <dgm:spPr/>
    </dgm:pt>
  </dgm:ptLst>
  <dgm:cxnLst>
    <dgm:cxn modelId="{D299C174-3AA9-4278-8652-C5A6102A670D}" type="presOf" srcId="{7D0362C9-CE40-480A-BEF1-D2E3AC3B191C}" destId="{0ED80581-4CAF-4D5B-A475-622BA97FBAFC}" srcOrd="0" destOrd="0" presId="urn:microsoft.com/office/officeart/2005/8/layout/hierarchy2"/>
    <dgm:cxn modelId="{B357E5B7-9963-45E7-995D-AE578776CA90}" srcId="{ED1B4A5C-447F-4D9C-9F4F-112E7BEE5B2A}" destId="{149D723A-6E7B-4F9E-B818-CB94CCE74250}" srcOrd="0" destOrd="0" parTransId="{9DFFDE14-BC62-4662-8A14-6AC7A01FE60F}" sibTransId="{57819FE7-84B5-498E-8723-93422FFD4F73}"/>
    <dgm:cxn modelId="{79EE4CE7-CCE8-433E-AFD9-3DD13831174E}" type="presOf" srcId="{FF19FEF0-D30D-4224-BF3B-7EAECB539354}" destId="{875CB03F-4008-4954-9475-37ACA1210A88}" srcOrd="0" destOrd="0" presId="urn:microsoft.com/office/officeart/2005/8/layout/hierarchy2"/>
    <dgm:cxn modelId="{345A0182-2074-4530-B73A-F24E92968206}" type="presOf" srcId="{809C352D-6B84-40F4-9028-7FBDC5115B92}" destId="{4870E895-A9B9-432C-B5FC-83535A2FCB4B}" srcOrd="0" destOrd="0" presId="urn:microsoft.com/office/officeart/2005/8/layout/hierarchy2"/>
    <dgm:cxn modelId="{4A1A84CB-CD8C-4F25-BC5C-AA156BCE6977}" type="presOf" srcId="{0CC7D373-884D-43E2-9AF7-306764E63EB2}" destId="{6A3F4610-3E3E-4261-98D8-9E26FAD50135}" srcOrd="1" destOrd="0" presId="urn:microsoft.com/office/officeart/2005/8/layout/hierarchy2"/>
    <dgm:cxn modelId="{5D145D1C-0AA7-42EA-A49F-BEF40CE4D722}" type="presOf" srcId="{5A11B2D2-6AC8-411B-B8F1-68A2B086C1F2}" destId="{743A386A-DBBF-4ED9-8C03-AF72B28AB46F}" srcOrd="0" destOrd="0" presId="urn:microsoft.com/office/officeart/2005/8/layout/hierarchy2"/>
    <dgm:cxn modelId="{20B0C9B9-EA8D-4FE0-B6CD-2566EE7023B9}" type="presOf" srcId="{66990200-1F8A-4D37-912F-DDB1DEF78CB0}" destId="{037CBAF7-038F-4C3B-B0D7-3D44065F15AA}" srcOrd="0" destOrd="0" presId="urn:microsoft.com/office/officeart/2005/8/layout/hierarchy2"/>
    <dgm:cxn modelId="{ADFDB5BC-145C-4E3F-8867-CAC62AABE78C}" type="presOf" srcId="{ED1B4A5C-447F-4D9C-9F4F-112E7BEE5B2A}" destId="{71C9EDE5-8804-4A8D-9D62-F5B63509A2C9}" srcOrd="0" destOrd="0" presId="urn:microsoft.com/office/officeart/2005/8/layout/hierarchy2"/>
    <dgm:cxn modelId="{FE859D45-BE0F-4DD3-97D3-BEA966AEAE1B}" type="presOf" srcId="{466099CE-B1E4-4855-9C9E-27C74B3D87B2}" destId="{BE8BA9E6-EFCD-442F-A335-152FCB3391D3}" srcOrd="0" destOrd="0" presId="urn:microsoft.com/office/officeart/2005/8/layout/hierarchy2"/>
    <dgm:cxn modelId="{39D4A1B4-DED3-4DEB-AA87-1701E95ECAF3}" type="presOf" srcId="{A1481510-686F-4346-86A5-A17972FF0D92}" destId="{4EB8FD99-D747-49F7-B93C-A3C7D5E1306B}" srcOrd="0" destOrd="0" presId="urn:microsoft.com/office/officeart/2005/8/layout/hierarchy2"/>
    <dgm:cxn modelId="{574B7740-89BC-43BF-8D43-CAC63BF6D342}" type="presOf" srcId="{D82C9DF9-1AEB-4392-B33A-783E5441AA9F}" destId="{9506DA3F-0989-405C-A1D4-C35E5D258289}" srcOrd="0" destOrd="0" presId="urn:microsoft.com/office/officeart/2005/8/layout/hierarchy2"/>
    <dgm:cxn modelId="{14F7C709-26DB-451D-A741-E10F6FBD08C8}" srcId="{D82C9DF9-1AEB-4392-B33A-783E5441AA9F}" destId="{192247DF-F7A9-41F1-84A4-EDE93A62E428}" srcOrd="0" destOrd="0" parTransId="{0CC7D373-884D-43E2-9AF7-306764E63EB2}" sibTransId="{B68C3CA5-B54D-4D71-A4DB-9A17CB71F900}"/>
    <dgm:cxn modelId="{59D87284-13F5-43B1-B9E2-C5C76F016A27}" type="presOf" srcId="{466099CE-B1E4-4855-9C9E-27C74B3D87B2}" destId="{0B049AC1-1A4E-4668-A585-7D525DB53579}" srcOrd="1" destOrd="0" presId="urn:microsoft.com/office/officeart/2005/8/layout/hierarchy2"/>
    <dgm:cxn modelId="{92DCBE11-3C65-4FAF-B78E-B65206FF6B2A}" type="presOf" srcId="{97F1E3FB-7359-46AB-A8A9-1A5BE5A8AB59}" destId="{4E928A54-2E3A-451C-AA2B-300E85E7788F}" srcOrd="0" destOrd="0" presId="urn:microsoft.com/office/officeart/2005/8/layout/hierarchy2"/>
    <dgm:cxn modelId="{3E65E844-18A7-4AB0-8A35-9357C70B147C}" type="presOf" srcId="{9B295788-1D79-472D-90BB-213A78A181CC}" destId="{44B85082-F744-41D0-BE6D-F4314FDD717B}" srcOrd="0" destOrd="0" presId="urn:microsoft.com/office/officeart/2005/8/layout/hierarchy2"/>
    <dgm:cxn modelId="{5F88E0C5-A9A7-4703-B60F-59496A510C27}" srcId="{07537C38-BDF9-4851-A9E7-B11B47A7E7E5}" destId="{5A11B2D2-6AC8-411B-B8F1-68A2B086C1F2}" srcOrd="0" destOrd="0" parTransId="{C75CA53F-0227-48BD-BB85-B298119D807B}" sibTransId="{110766A7-9FDC-492F-A14B-A1CA7E499DD7}"/>
    <dgm:cxn modelId="{30007CAF-CA97-4F0B-AD62-F7BBBAE34996}" srcId="{D82C9DF9-1AEB-4392-B33A-783E5441AA9F}" destId="{FAA66F09-1176-49CD-9D70-8F0CCA29860A}" srcOrd="2" destOrd="0" parTransId="{FF19FEF0-D30D-4224-BF3B-7EAECB539354}" sibTransId="{EFEBA5AD-6778-46DE-9FE1-3D2572EAC0AA}"/>
    <dgm:cxn modelId="{835D460D-2AF2-4FF4-8B20-5C995534B735}" type="presOf" srcId="{809C352D-6B84-40F4-9028-7FBDC5115B92}" destId="{313C7705-9494-4E40-8D78-DB2C1AB56B04}" srcOrd="1" destOrd="0" presId="urn:microsoft.com/office/officeart/2005/8/layout/hierarchy2"/>
    <dgm:cxn modelId="{7A06E9EB-DCEF-4E5F-AE5E-1C4D066827C6}" srcId="{D82C9DF9-1AEB-4392-B33A-783E5441AA9F}" destId="{6E457009-2D27-470C-AE1B-47E04E4B6B96}" srcOrd="3" destOrd="0" parTransId="{66990200-1F8A-4D37-912F-DDB1DEF78CB0}" sibTransId="{2BB12D2A-8E70-465B-BE9F-41A49EC751FE}"/>
    <dgm:cxn modelId="{01FCBC38-5A3D-46DC-93CE-C249C70BA467}" type="presOf" srcId="{2F6E0F3E-D966-48E8-8309-59F6175F068D}" destId="{6AD834B4-A356-471F-824C-2A179FFE8878}" srcOrd="1" destOrd="0" presId="urn:microsoft.com/office/officeart/2005/8/layout/hierarchy2"/>
    <dgm:cxn modelId="{7B8F68C1-4FDC-4632-BF6E-5240AB7C0007}" srcId="{7D0362C9-CE40-480A-BEF1-D2E3AC3B191C}" destId="{BE6582D9-E760-44DB-A7A8-B0C8B4735C9F}" srcOrd="2" destOrd="0" parTransId="{97F1E3FB-7359-46AB-A8A9-1A5BE5A8AB59}" sibTransId="{050E9A3A-E4D0-4A3A-9661-BA635F32700F}"/>
    <dgm:cxn modelId="{38473DDD-EC99-4C90-A52A-E3D355A0D0FF}" type="presOf" srcId="{149D723A-6E7B-4F9E-B818-CB94CCE74250}" destId="{2BBFE812-542A-440E-91CD-5737F0342659}" srcOrd="0" destOrd="0" presId="urn:microsoft.com/office/officeart/2005/8/layout/hierarchy2"/>
    <dgm:cxn modelId="{E34C5CA9-FEDD-4EDE-BE0A-53CCE66D95D9}" type="presOf" srcId="{0CC7D373-884D-43E2-9AF7-306764E63EB2}" destId="{F8743DC6-7C6E-475D-8845-24EBFFDC4EB3}" srcOrd="0" destOrd="0" presId="urn:microsoft.com/office/officeart/2005/8/layout/hierarchy2"/>
    <dgm:cxn modelId="{4970CD8F-3B37-44BA-9072-4D180F34929F}" type="presOf" srcId="{035295EA-375E-47F5-80A1-71925473BCDC}" destId="{7404C0DD-736E-45EF-9568-4CB02A967ABE}" srcOrd="1" destOrd="0" presId="urn:microsoft.com/office/officeart/2005/8/layout/hierarchy2"/>
    <dgm:cxn modelId="{AF02B4C6-BD26-485A-8B33-D4AFDFC59671}" srcId="{B7E2F367-1A44-4E63-B691-209248891008}" destId="{7D0362C9-CE40-480A-BEF1-D2E3AC3B191C}" srcOrd="0" destOrd="0" parTransId="{8C53856B-BFF4-4FA3-BBEA-2499EFD8BA01}" sibTransId="{4D046C61-ABD2-42F1-9707-3DDC56FCB7C1}"/>
    <dgm:cxn modelId="{6AE05FA8-0B3F-4479-BA6A-EC0CB047BE8A}" srcId="{FAA66F09-1176-49CD-9D70-8F0CCA29860A}" destId="{600A1E95-6A65-4AD2-AE2E-B35EC498C036}" srcOrd="0" destOrd="0" parTransId="{1D4751F5-F2BD-42F0-AB93-856FAEC3C127}" sibTransId="{638A336B-2BC0-43EC-9A4F-AF5FBD763D07}"/>
    <dgm:cxn modelId="{BB1C89DE-8409-43F8-B086-EBF97C07F456}" type="presOf" srcId="{F9D08D6D-4C53-40FE-95A7-794F95E3DB59}" destId="{1E586824-DDF4-42A0-B913-1141DB1DD05A}" srcOrd="0" destOrd="0" presId="urn:microsoft.com/office/officeart/2005/8/layout/hierarchy2"/>
    <dgm:cxn modelId="{E79D4879-0C60-4186-9125-48F8A3541FFF}" type="presOf" srcId="{1D4751F5-F2BD-42F0-AB93-856FAEC3C127}" destId="{23BE09A2-B1A4-4F9A-817E-5E7075D21D54}" srcOrd="0" destOrd="0" presId="urn:microsoft.com/office/officeart/2005/8/layout/hierarchy2"/>
    <dgm:cxn modelId="{53F58252-B986-46AE-878C-9C4495184A8D}" type="presOf" srcId="{FAA66F09-1176-49CD-9D70-8F0CCA29860A}" destId="{FAF626D0-0C55-4297-8DA0-89820A001ABD}" srcOrd="0" destOrd="0" presId="urn:microsoft.com/office/officeart/2005/8/layout/hierarchy2"/>
    <dgm:cxn modelId="{1AE2642C-BF14-4DB3-9524-B9C31E678B76}" type="presOf" srcId="{600A1E95-6A65-4AD2-AE2E-B35EC498C036}" destId="{98EE473F-23CE-403C-894F-6DE7A83A7B2B}" srcOrd="0" destOrd="0" presId="urn:microsoft.com/office/officeart/2005/8/layout/hierarchy2"/>
    <dgm:cxn modelId="{48EB670F-AE83-4275-957D-E2B2FE8CC1E5}" type="presOf" srcId="{97F1E3FB-7359-46AB-A8A9-1A5BE5A8AB59}" destId="{A6471284-B811-4995-B885-2722BA510F1A}" srcOrd="1" destOrd="0" presId="urn:microsoft.com/office/officeart/2005/8/layout/hierarchy2"/>
    <dgm:cxn modelId="{301E48C9-FFF0-49B2-9291-43A300D6944C}" type="presOf" srcId="{2F6E0F3E-D966-48E8-8309-59F6175F068D}" destId="{3A98711E-0070-4F50-845B-29B9828EF91B}" srcOrd="0" destOrd="0" presId="urn:microsoft.com/office/officeart/2005/8/layout/hierarchy2"/>
    <dgm:cxn modelId="{2C03C8D6-48A8-4E29-A587-DAC1ED97F8DC}" type="presOf" srcId="{9DFFDE14-BC62-4662-8A14-6AC7A01FE60F}" destId="{60891426-DA32-46D6-AC65-C014774C7191}" srcOrd="1" destOrd="0" presId="urn:microsoft.com/office/officeart/2005/8/layout/hierarchy2"/>
    <dgm:cxn modelId="{BE840EAD-32D2-485E-83A9-822DDFFB862A}" type="presOf" srcId="{B7E2F367-1A44-4E63-B691-209248891008}" destId="{F28FB1DE-80D4-41B5-AF3E-0CDA212F46D3}" srcOrd="0" destOrd="0" presId="urn:microsoft.com/office/officeart/2005/8/layout/hierarchy2"/>
    <dgm:cxn modelId="{B33C7951-054B-4A9A-A420-5D4990D37A26}" type="presOf" srcId="{E84D7415-B27B-47FF-8405-CC17BCF43BA8}" destId="{B174D13A-6420-4E49-B3F8-53FF22AAE025}" srcOrd="0" destOrd="0" presId="urn:microsoft.com/office/officeart/2005/8/layout/hierarchy2"/>
    <dgm:cxn modelId="{6DB0C0A3-437F-4EF1-A916-AC63667640E5}" type="presOf" srcId="{ACE787FA-3CF2-4FB0-A75E-9A468FDCAFEF}" destId="{F95BACFD-AF38-4CDD-BBA3-1C72A7C63BDB}" srcOrd="0" destOrd="0" presId="urn:microsoft.com/office/officeart/2005/8/layout/hierarchy2"/>
    <dgm:cxn modelId="{6C492EF1-A345-439F-91BF-A0767AC3AD76}" type="presOf" srcId="{6E457009-2D27-470C-AE1B-47E04E4B6B96}" destId="{5E8BDA68-29A2-4503-90EE-49EFDCB792A9}" srcOrd="0" destOrd="0" presId="urn:microsoft.com/office/officeart/2005/8/layout/hierarchy2"/>
    <dgm:cxn modelId="{AC626124-62A8-4E04-AA62-436F6E50CF6F}" type="presOf" srcId="{192247DF-F7A9-41F1-84A4-EDE93A62E428}" destId="{8CF70572-7FDE-4EE6-86DD-D0E6CC213BF8}" srcOrd="0" destOrd="0" presId="urn:microsoft.com/office/officeart/2005/8/layout/hierarchy2"/>
    <dgm:cxn modelId="{8556C4CB-8926-4229-A1ED-EB98B52A3BEB}" srcId="{7D0362C9-CE40-480A-BEF1-D2E3AC3B191C}" destId="{D82C9DF9-1AEB-4392-B33A-783E5441AA9F}" srcOrd="0" destOrd="0" parTransId="{E84D7415-B27B-47FF-8405-CC17BCF43BA8}" sibTransId="{CC718BE5-8B4A-4919-A809-0B6792D4FEDA}"/>
    <dgm:cxn modelId="{2C1538BA-D991-4F2A-87C8-8D123267D017}" type="presOf" srcId="{66990200-1F8A-4D37-912F-DDB1DEF78CB0}" destId="{FBA0B3FA-320E-485A-968A-31CE43AFE767}" srcOrd="1" destOrd="0" presId="urn:microsoft.com/office/officeart/2005/8/layout/hierarchy2"/>
    <dgm:cxn modelId="{1CD8664D-406D-4083-87AB-14D2F4323FC7}" type="presOf" srcId="{035295EA-375E-47F5-80A1-71925473BCDC}" destId="{BA8B331D-41E8-4DBC-B439-4CA0060419BA}" srcOrd="0" destOrd="0" presId="urn:microsoft.com/office/officeart/2005/8/layout/hierarchy2"/>
    <dgm:cxn modelId="{E71FBD24-E2DF-416D-8B83-49A788F14B73}" type="presOf" srcId="{C75CA53F-0227-48BD-BB85-B298119D807B}" destId="{F3289AC3-8E3A-422F-B5DC-7B405E0469A8}" srcOrd="0" destOrd="0" presId="urn:microsoft.com/office/officeart/2005/8/layout/hierarchy2"/>
    <dgm:cxn modelId="{6336D444-4C23-437E-A378-63867D9349DF}" type="presOf" srcId="{1D4751F5-F2BD-42F0-AB93-856FAEC3C127}" destId="{7C8F7167-693B-4086-9944-FDF271C0C29F}" srcOrd="1" destOrd="0" presId="urn:microsoft.com/office/officeart/2005/8/layout/hierarchy2"/>
    <dgm:cxn modelId="{401D48DD-A174-41EA-B8EA-107081A9ABF2}" type="presOf" srcId="{BE6582D9-E760-44DB-A7A8-B0C8B4735C9F}" destId="{9A2D391A-4787-4542-AE48-040F10DB2BBD}" srcOrd="0" destOrd="0" presId="urn:microsoft.com/office/officeart/2005/8/layout/hierarchy2"/>
    <dgm:cxn modelId="{02EB7141-383E-44ED-8844-D1C512BC6F18}" type="presOf" srcId="{07537C38-BDF9-4851-A9E7-B11B47A7E7E5}" destId="{0A047FED-EE8B-409D-84A6-622C0A0F993D}" srcOrd="0" destOrd="0" presId="urn:microsoft.com/office/officeart/2005/8/layout/hierarchy2"/>
    <dgm:cxn modelId="{77A4BA9D-D5C7-4A09-84BD-FBBD907A2E73}" srcId="{7D0362C9-CE40-480A-BEF1-D2E3AC3B191C}" destId="{07537C38-BDF9-4851-A9E7-B11B47A7E7E5}" srcOrd="1" destOrd="0" parTransId="{466099CE-B1E4-4855-9C9E-27C74B3D87B2}" sibTransId="{1E7C73D4-8870-4DD8-9A5E-4055BE551B77}"/>
    <dgm:cxn modelId="{30C2601C-ADAA-497F-AD45-EEF36445683F}" type="presOf" srcId="{ACE787FA-3CF2-4FB0-A75E-9A468FDCAFEF}" destId="{5098F39F-D338-4E65-BE01-59E98A1948F1}" srcOrd="1" destOrd="0" presId="urn:microsoft.com/office/officeart/2005/8/layout/hierarchy2"/>
    <dgm:cxn modelId="{8A153951-E44A-4BB9-89F2-AE2A3588E019}" type="presOf" srcId="{E84D7415-B27B-47FF-8405-CC17BCF43BA8}" destId="{99F89148-74B4-4825-9021-974C0E42AFCE}" srcOrd="1" destOrd="0" presId="urn:microsoft.com/office/officeart/2005/8/layout/hierarchy2"/>
    <dgm:cxn modelId="{BB0AC165-D6D9-4186-9E1E-B22E3AA8A3DB}" srcId="{D82C9DF9-1AEB-4392-B33A-783E5441AA9F}" destId="{ED1B4A5C-447F-4D9C-9F4F-112E7BEE5B2A}" srcOrd="1" destOrd="0" parTransId="{809C352D-6B84-40F4-9028-7FBDC5115B92}" sibTransId="{3B6BC1F3-98C4-4B7A-9A50-44A1E9317D95}"/>
    <dgm:cxn modelId="{89CB1ABE-0BD4-487A-AB95-046C6822D9A7}" type="presOf" srcId="{FF19FEF0-D30D-4224-BF3B-7EAECB539354}" destId="{D1CA95C1-A854-4E25-B910-018627371E23}" srcOrd="1" destOrd="0" presId="urn:microsoft.com/office/officeart/2005/8/layout/hierarchy2"/>
    <dgm:cxn modelId="{747E2589-5817-4B99-B199-574BAAF25F4D}" srcId="{FAA66F09-1176-49CD-9D70-8F0CCA29860A}" destId="{F9D08D6D-4C53-40FE-95A7-794F95E3DB59}" srcOrd="1" destOrd="0" parTransId="{035295EA-375E-47F5-80A1-71925473BCDC}" sibTransId="{E424D2AD-DF7E-4DB5-9DD5-C277272DA989}"/>
    <dgm:cxn modelId="{19D67269-88FA-4272-9F35-366FC43F5BB4}" srcId="{6E457009-2D27-470C-AE1B-47E04E4B6B96}" destId="{9B295788-1D79-472D-90BB-213A78A181CC}" srcOrd="0" destOrd="0" parTransId="{2F6E0F3E-D966-48E8-8309-59F6175F068D}" sibTransId="{EFE3F8EF-9CD5-43B2-B4E6-ED7B0014B5A0}"/>
    <dgm:cxn modelId="{8B06486D-9203-4129-A4E9-6F776666C743}" type="presOf" srcId="{9DFFDE14-BC62-4662-8A14-6AC7A01FE60F}" destId="{3FAA8852-5EB2-4C07-B223-7BE267502507}" srcOrd="0" destOrd="0" presId="urn:microsoft.com/office/officeart/2005/8/layout/hierarchy2"/>
    <dgm:cxn modelId="{10E8B3E8-B82E-4851-8AED-E4B85D142CB5}" type="presOf" srcId="{C75CA53F-0227-48BD-BB85-B298119D807B}" destId="{DFED4282-0CF7-443C-85F9-1B44ED209F7A}" srcOrd="1" destOrd="0" presId="urn:microsoft.com/office/officeart/2005/8/layout/hierarchy2"/>
    <dgm:cxn modelId="{37698D7D-2F64-4C44-9D88-2DD81990C439}" srcId="{192247DF-F7A9-41F1-84A4-EDE93A62E428}" destId="{A1481510-686F-4346-86A5-A17972FF0D92}" srcOrd="0" destOrd="0" parTransId="{ACE787FA-3CF2-4FB0-A75E-9A468FDCAFEF}" sibTransId="{A195AC4B-19AF-46AD-9E28-096E6E1A2155}"/>
    <dgm:cxn modelId="{2FBA4D87-B38F-4394-B5AA-F20B9BF2652A}" type="presParOf" srcId="{F28FB1DE-80D4-41B5-AF3E-0CDA212F46D3}" destId="{72BE5CD9-030D-4B52-A4FB-2D73B6474214}" srcOrd="0" destOrd="0" presId="urn:microsoft.com/office/officeart/2005/8/layout/hierarchy2"/>
    <dgm:cxn modelId="{46A7AF66-CBCC-4AD4-8465-31326B79FB22}" type="presParOf" srcId="{72BE5CD9-030D-4B52-A4FB-2D73B6474214}" destId="{0ED80581-4CAF-4D5B-A475-622BA97FBAFC}" srcOrd="0" destOrd="0" presId="urn:microsoft.com/office/officeart/2005/8/layout/hierarchy2"/>
    <dgm:cxn modelId="{698E59B3-5A53-4D8A-853F-DDA2834FBC67}" type="presParOf" srcId="{72BE5CD9-030D-4B52-A4FB-2D73B6474214}" destId="{ACEA037D-911F-4AC4-A525-CF7A3CE2591D}" srcOrd="1" destOrd="0" presId="urn:microsoft.com/office/officeart/2005/8/layout/hierarchy2"/>
    <dgm:cxn modelId="{67BBE364-4D14-4BC4-9A9D-A73A858CC249}" type="presParOf" srcId="{ACEA037D-911F-4AC4-A525-CF7A3CE2591D}" destId="{B174D13A-6420-4E49-B3F8-53FF22AAE025}" srcOrd="0" destOrd="0" presId="urn:microsoft.com/office/officeart/2005/8/layout/hierarchy2"/>
    <dgm:cxn modelId="{4ECC4AD9-BB3D-4F64-BD03-1A8F80C99395}" type="presParOf" srcId="{B174D13A-6420-4E49-B3F8-53FF22AAE025}" destId="{99F89148-74B4-4825-9021-974C0E42AFCE}" srcOrd="0" destOrd="0" presId="urn:microsoft.com/office/officeart/2005/8/layout/hierarchy2"/>
    <dgm:cxn modelId="{1A51F079-E8CA-4D35-B6BB-76043FCEF4C2}" type="presParOf" srcId="{ACEA037D-911F-4AC4-A525-CF7A3CE2591D}" destId="{96FA4F0D-4DF6-4860-88A6-33548B8FDBBB}" srcOrd="1" destOrd="0" presId="urn:microsoft.com/office/officeart/2005/8/layout/hierarchy2"/>
    <dgm:cxn modelId="{945835E6-374C-4986-8135-B95720BEFCB7}" type="presParOf" srcId="{96FA4F0D-4DF6-4860-88A6-33548B8FDBBB}" destId="{9506DA3F-0989-405C-A1D4-C35E5D258289}" srcOrd="0" destOrd="0" presId="urn:microsoft.com/office/officeart/2005/8/layout/hierarchy2"/>
    <dgm:cxn modelId="{D51AC5ED-C9B5-472D-B407-151251D25073}" type="presParOf" srcId="{96FA4F0D-4DF6-4860-88A6-33548B8FDBBB}" destId="{80091D66-1E08-429F-88B2-62A22653753D}" srcOrd="1" destOrd="0" presId="urn:microsoft.com/office/officeart/2005/8/layout/hierarchy2"/>
    <dgm:cxn modelId="{0FBF7E0E-0930-4948-8ABC-7C02B694627A}" type="presParOf" srcId="{80091D66-1E08-429F-88B2-62A22653753D}" destId="{F8743DC6-7C6E-475D-8845-24EBFFDC4EB3}" srcOrd="0" destOrd="0" presId="urn:microsoft.com/office/officeart/2005/8/layout/hierarchy2"/>
    <dgm:cxn modelId="{9E941520-B6B8-4CA2-AAB1-ECAF801E3176}" type="presParOf" srcId="{F8743DC6-7C6E-475D-8845-24EBFFDC4EB3}" destId="{6A3F4610-3E3E-4261-98D8-9E26FAD50135}" srcOrd="0" destOrd="0" presId="urn:microsoft.com/office/officeart/2005/8/layout/hierarchy2"/>
    <dgm:cxn modelId="{E9C22BB2-3B78-4AFC-8914-36A4B8352F91}" type="presParOf" srcId="{80091D66-1E08-429F-88B2-62A22653753D}" destId="{68B077C7-9E38-4DD6-9C42-D2A87C3FA42E}" srcOrd="1" destOrd="0" presId="urn:microsoft.com/office/officeart/2005/8/layout/hierarchy2"/>
    <dgm:cxn modelId="{85C70566-3C99-4664-A469-B2F45B010FD1}" type="presParOf" srcId="{68B077C7-9E38-4DD6-9C42-D2A87C3FA42E}" destId="{8CF70572-7FDE-4EE6-86DD-D0E6CC213BF8}" srcOrd="0" destOrd="0" presId="urn:microsoft.com/office/officeart/2005/8/layout/hierarchy2"/>
    <dgm:cxn modelId="{93E02762-7FA4-4638-98FB-ACC99FA98852}" type="presParOf" srcId="{68B077C7-9E38-4DD6-9C42-D2A87C3FA42E}" destId="{6204607C-CBD9-4130-B427-58E345DE9F39}" srcOrd="1" destOrd="0" presId="urn:microsoft.com/office/officeart/2005/8/layout/hierarchy2"/>
    <dgm:cxn modelId="{146C72E9-35E8-461E-A24C-7B1B3ECA1625}" type="presParOf" srcId="{6204607C-CBD9-4130-B427-58E345DE9F39}" destId="{F95BACFD-AF38-4CDD-BBA3-1C72A7C63BDB}" srcOrd="0" destOrd="0" presId="urn:microsoft.com/office/officeart/2005/8/layout/hierarchy2"/>
    <dgm:cxn modelId="{DFE818C4-B54C-45B9-A33E-F2A983FBC78F}" type="presParOf" srcId="{F95BACFD-AF38-4CDD-BBA3-1C72A7C63BDB}" destId="{5098F39F-D338-4E65-BE01-59E98A1948F1}" srcOrd="0" destOrd="0" presId="urn:microsoft.com/office/officeart/2005/8/layout/hierarchy2"/>
    <dgm:cxn modelId="{697D089E-1F06-482C-8694-37141BD524BC}" type="presParOf" srcId="{6204607C-CBD9-4130-B427-58E345DE9F39}" destId="{9BDA5F30-E58D-409D-A440-92E7CC010963}" srcOrd="1" destOrd="0" presId="urn:microsoft.com/office/officeart/2005/8/layout/hierarchy2"/>
    <dgm:cxn modelId="{BA94D621-6046-4BB9-9C2F-B7EA6749C229}" type="presParOf" srcId="{9BDA5F30-E58D-409D-A440-92E7CC010963}" destId="{4EB8FD99-D747-49F7-B93C-A3C7D5E1306B}" srcOrd="0" destOrd="0" presId="urn:microsoft.com/office/officeart/2005/8/layout/hierarchy2"/>
    <dgm:cxn modelId="{10A264E2-51D8-4CEE-92E5-8894CF5D2506}" type="presParOf" srcId="{9BDA5F30-E58D-409D-A440-92E7CC010963}" destId="{EE28E1A4-16FE-4678-8C1C-626C95E9F16D}" srcOrd="1" destOrd="0" presId="urn:microsoft.com/office/officeart/2005/8/layout/hierarchy2"/>
    <dgm:cxn modelId="{6A0B0C46-3913-4E40-9EDA-117C41918A93}" type="presParOf" srcId="{80091D66-1E08-429F-88B2-62A22653753D}" destId="{4870E895-A9B9-432C-B5FC-83535A2FCB4B}" srcOrd="2" destOrd="0" presId="urn:microsoft.com/office/officeart/2005/8/layout/hierarchy2"/>
    <dgm:cxn modelId="{A9996620-5A67-48A0-AF24-532F51AE6DF5}" type="presParOf" srcId="{4870E895-A9B9-432C-B5FC-83535A2FCB4B}" destId="{313C7705-9494-4E40-8D78-DB2C1AB56B04}" srcOrd="0" destOrd="0" presId="urn:microsoft.com/office/officeart/2005/8/layout/hierarchy2"/>
    <dgm:cxn modelId="{EEDC32E7-F82A-45B1-89E0-5A0790A381AA}" type="presParOf" srcId="{80091D66-1E08-429F-88B2-62A22653753D}" destId="{CA9E4B3F-5E22-4AAF-93CE-42ED7F34D81D}" srcOrd="3" destOrd="0" presId="urn:microsoft.com/office/officeart/2005/8/layout/hierarchy2"/>
    <dgm:cxn modelId="{72B97700-E4F4-4940-B374-429D56E41BF2}" type="presParOf" srcId="{CA9E4B3F-5E22-4AAF-93CE-42ED7F34D81D}" destId="{71C9EDE5-8804-4A8D-9D62-F5B63509A2C9}" srcOrd="0" destOrd="0" presId="urn:microsoft.com/office/officeart/2005/8/layout/hierarchy2"/>
    <dgm:cxn modelId="{766CE2A2-07CB-48E1-AF42-CA8DC56F564D}" type="presParOf" srcId="{CA9E4B3F-5E22-4AAF-93CE-42ED7F34D81D}" destId="{8DBB3DD9-0CC8-4D6C-ACA9-DBC6B76BC705}" srcOrd="1" destOrd="0" presId="urn:microsoft.com/office/officeart/2005/8/layout/hierarchy2"/>
    <dgm:cxn modelId="{8A67424E-B82B-473B-95BF-6FB1B7CEA791}" type="presParOf" srcId="{8DBB3DD9-0CC8-4D6C-ACA9-DBC6B76BC705}" destId="{3FAA8852-5EB2-4C07-B223-7BE267502507}" srcOrd="0" destOrd="0" presId="urn:microsoft.com/office/officeart/2005/8/layout/hierarchy2"/>
    <dgm:cxn modelId="{837544F9-34AF-4BB3-9099-9F642EB54140}" type="presParOf" srcId="{3FAA8852-5EB2-4C07-B223-7BE267502507}" destId="{60891426-DA32-46D6-AC65-C014774C7191}" srcOrd="0" destOrd="0" presId="urn:microsoft.com/office/officeart/2005/8/layout/hierarchy2"/>
    <dgm:cxn modelId="{3AF0A724-CDB1-4C7D-9F6B-DE590C9CBFFD}" type="presParOf" srcId="{8DBB3DD9-0CC8-4D6C-ACA9-DBC6B76BC705}" destId="{B710D5FF-7194-47A9-96C6-B30F28C201BF}" srcOrd="1" destOrd="0" presId="urn:microsoft.com/office/officeart/2005/8/layout/hierarchy2"/>
    <dgm:cxn modelId="{F14819B7-667F-4382-81DF-7ADD8477361F}" type="presParOf" srcId="{B710D5FF-7194-47A9-96C6-B30F28C201BF}" destId="{2BBFE812-542A-440E-91CD-5737F0342659}" srcOrd="0" destOrd="0" presId="urn:microsoft.com/office/officeart/2005/8/layout/hierarchy2"/>
    <dgm:cxn modelId="{8491B070-EF46-42AF-9A24-2B0CCE71B66C}" type="presParOf" srcId="{B710D5FF-7194-47A9-96C6-B30F28C201BF}" destId="{0267C5B6-BBEA-44CF-985E-6485C317BD82}" srcOrd="1" destOrd="0" presId="urn:microsoft.com/office/officeart/2005/8/layout/hierarchy2"/>
    <dgm:cxn modelId="{0000C20A-9773-4FD4-9314-4CA9A2D4463F}" type="presParOf" srcId="{80091D66-1E08-429F-88B2-62A22653753D}" destId="{875CB03F-4008-4954-9475-37ACA1210A88}" srcOrd="4" destOrd="0" presId="urn:microsoft.com/office/officeart/2005/8/layout/hierarchy2"/>
    <dgm:cxn modelId="{F3984409-6965-4319-AE7F-5D6F6190D319}" type="presParOf" srcId="{875CB03F-4008-4954-9475-37ACA1210A88}" destId="{D1CA95C1-A854-4E25-B910-018627371E23}" srcOrd="0" destOrd="0" presId="urn:microsoft.com/office/officeart/2005/8/layout/hierarchy2"/>
    <dgm:cxn modelId="{E2590E4A-7414-49E1-A8B0-F9F621FDAE53}" type="presParOf" srcId="{80091D66-1E08-429F-88B2-62A22653753D}" destId="{F54DB637-913A-439A-AB79-A5BE98080C60}" srcOrd="5" destOrd="0" presId="urn:microsoft.com/office/officeart/2005/8/layout/hierarchy2"/>
    <dgm:cxn modelId="{F2E1D2C7-DB54-49B5-8FCE-1C02DB3E9F48}" type="presParOf" srcId="{F54DB637-913A-439A-AB79-A5BE98080C60}" destId="{FAF626D0-0C55-4297-8DA0-89820A001ABD}" srcOrd="0" destOrd="0" presId="urn:microsoft.com/office/officeart/2005/8/layout/hierarchy2"/>
    <dgm:cxn modelId="{F9DECE7F-108A-41DC-860A-739BEB681415}" type="presParOf" srcId="{F54DB637-913A-439A-AB79-A5BE98080C60}" destId="{28E3D58C-9A6B-4398-A65D-DE748AB25A96}" srcOrd="1" destOrd="0" presId="urn:microsoft.com/office/officeart/2005/8/layout/hierarchy2"/>
    <dgm:cxn modelId="{69F773D5-A3C6-4031-9793-C01A24EF3A6F}" type="presParOf" srcId="{28E3D58C-9A6B-4398-A65D-DE748AB25A96}" destId="{23BE09A2-B1A4-4F9A-817E-5E7075D21D54}" srcOrd="0" destOrd="0" presId="urn:microsoft.com/office/officeart/2005/8/layout/hierarchy2"/>
    <dgm:cxn modelId="{A4AD8D2A-6B58-4EFC-8269-C52B6815C93A}" type="presParOf" srcId="{23BE09A2-B1A4-4F9A-817E-5E7075D21D54}" destId="{7C8F7167-693B-4086-9944-FDF271C0C29F}" srcOrd="0" destOrd="0" presId="urn:microsoft.com/office/officeart/2005/8/layout/hierarchy2"/>
    <dgm:cxn modelId="{EA16EFD8-C8B2-4664-A120-2B72928C3ECA}" type="presParOf" srcId="{28E3D58C-9A6B-4398-A65D-DE748AB25A96}" destId="{E201305B-5FDB-4227-B2A1-F5B265B69995}" srcOrd="1" destOrd="0" presId="urn:microsoft.com/office/officeart/2005/8/layout/hierarchy2"/>
    <dgm:cxn modelId="{809167CE-F022-4135-8ED9-F7DE68F0CF52}" type="presParOf" srcId="{E201305B-5FDB-4227-B2A1-F5B265B69995}" destId="{98EE473F-23CE-403C-894F-6DE7A83A7B2B}" srcOrd="0" destOrd="0" presId="urn:microsoft.com/office/officeart/2005/8/layout/hierarchy2"/>
    <dgm:cxn modelId="{9B19E467-8C91-411F-8E97-8B1EBED2EFD2}" type="presParOf" srcId="{E201305B-5FDB-4227-B2A1-F5B265B69995}" destId="{54F46C8A-D1D8-44B2-A3B8-6449A1102058}" srcOrd="1" destOrd="0" presId="urn:microsoft.com/office/officeart/2005/8/layout/hierarchy2"/>
    <dgm:cxn modelId="{1AD06EA3-000C-4B4F-BFD7-D2CFB5A8230D}" type="presParOf" srcId="{28E3D58C-9A6B-4398-A65D-DE748AB25A96}" destId="{BA8B331D-41E8-4DBC-B439-4CA0060419BA}" srcOrd="2" destOrd="0" presId="urn:microsoft.com/office/officeart/2005/8/layout/hierarchy2"/>
    <dgm:cxn modelId="{CEF88E1A-3813-425C-B821-AB1BDAC1D304}" type="presParOf" srcId="{BA8B331D-41E8-4DBC-B439-4CA0060419BA}" destId="{7404C0DD-736E-45EF-9568-4CB02A967ABE}" srcOrd="0" destOrd="0" presId="urn:microsoft.com/office/officeart/2005/8/layout/hierarchy2"/>
    <dgm:cxn modelId="{D55BA086-00A0-48B4-AFE8-C6976C1CD983}" type="presParOf" srcId="{28E3D58C-9A6B-4398-A65D-DE748AB25A96}" destId="{51F4441B-47F4-4690-A0B8-D5862246A153}" srcOrd="3" destOrd="0" presId="urn:microsoft.com/office/officeart/2005/8/layout/hierarchy2"/>
    <dgm:cxn modelId="{9E659279-0856-486A-BE44-D076D342F746}" type="presParOf" srcId="{51F4441B-47F4-4690-A0B8-D5862246A153}" destId="{1E586824-DDF4-42A0-B913-1141DB1DD05A}" srcOrd="0" destOrd="0" presId="urn:microsoft.com/office/officeart/2005/8/layout/hierarchy2"/>
    <dgm:cxn modelId="{B7AF535A-7F65-4983-87B7-5100733D2C95}" type="presParOf" srcId="{51F4441B-47F4-4690-A0B8-D5862246A153}" destId="{45795F09-0C40-4327-BED9-295A6B5E762B}" srcOrd="1" destOrd="0" presId="urn:microsoft.com/office/officeart/2005/8/layout/hierarchy2"/>
    <dgm:cxn modelId="{4338614B-4300-431B-8294-A3F024FB03CC}" type="presParOf" srcId="{80091D66-1E08-429F-88B2-62A22653753D}" destId="{037CBAF7-038F-4C3B-B0D7-3D44065F15AA}" srcOrd="6" destOrd="0" presId="urn:microsoft.com/office/officeart/2005/8/layout/hierarchy2"/>
    <dgm:cxn modelId="{AF971FF3-F7AD-48A0-A50A-3CFA101C322B}" type="presParOf" srcId="{037CBAF7-038F-4C3B-B0D7-3D44065F15AA}" destId="{FBA0B3FA-320E-485A-968A-31CE43AFE767}" srcOrd="0" destOrd="0" presId="urn:microsoft.com/office/officeart/2005/8/layout/hierarchy2"/>
    <dgm:cxn modelId="{EFD244D0-3636-45E0-8B0B-BDE6D98E970A}" type="presParOf" srcId="{80091D66-1E08-429F-88B2-62A22653753D}" destId="{B101C075-26C1-42A5-86BE-78EADCC63C1F}" srcOrd="7" destOrd="0" presId="urn:microsoft.com/office/officeart/2005/8/layout/hierarchy2"/>
    <dgm:cxn modelId="{42FA2644-B4A9-4E38-810E-A1F767969D22}" type="presParOf" srcId="{B101C075-26C1-42A5-86BE-78EADCC63C1F}" destId="{5E8BDA68-29A2-4503-90EE-49EFDCB792A9}" srcOrd="0" destOrd="0" presId="urn:microsoft.com/office/officeart/2005/8/layout/hierarchy2"/>
    <dgm:cxn modelId="{4C1F320D-7F16-4D67-A908-E7C05C372115}" type="presParOf" srcId="{B101C075-26C1-42A5-86BE-78EADCC63C1F}" destId="{A461E673-30B6-4DB2-93E8-70951E145A0B}" srcOrd="1" destOrd="0" presId="urn:microsoft.com/office/officeart/2005/8/layout/hierarchy2"/>
    <dgm:cxn modelId="{197F6036-57AB-4D49-846E-EEB2EA6B66F5}" type="presParOf" srcId="{A461E673-30B6-4DB2-93E8-70951E145A0B}" destId="{3A98711E-0070-4F50-845B-29B9828EF91B}" srcOrd="0" destOrd="0" presId="urn:microsoft.com/office/officeart/2005/8/layout/hierarchy2"/>
    <dgm:cxn modelId="{DAFDAB2F-762A-4FF1-BA3C-1F96263CF75A}" type="presParOf" srcId="{3A98711E-0070-4F50-845B-29B9828EF91B}" destId="{6AD834B4-A356-471F-824C-2A179FFE8878}" srcOrd="0" destOrd="0" presId="urn:microsoft.com/office/officeart/2005/8/layout/hierarchy2"/>
    <dgm:cxn modelId="{3EEF999C-6D5A-459A-B577-3038FC17A1DB}" type="presParOf" srcId="{A461E673-30B6-4DB2-93E8-70951E145A0B}" destId="{CCCA0CE1-7764-4636-B69E-5368CC1044CA}" srcOrd="1" destOrd="0" presId="urn:microsoft.com/office/officeart/2005/8/layout/hierarchy2"/>
    <dgm:cxn modelId="{D6506B51-D7EB-4ECD-B040-112226371BC4}" type="presParOf" srcId="{CCCA0CE1-7764-4636-B69E-5368CC1044CA}" destId="{44B85082-F744-41D0-BE6D-F4314FDD717B}" srcOrd="0" destOrd="0" presId="urn:microsoft.com/office/officeart/2005/8/layout/hierarchy2"/>
    <dgm:cxn modelId="{C9ED67D0-6FD9-4548-AE03-B5FEA06D2603}" type="presParOf" srcId="{CCCA0CE1-7764-4636-B69E-5368CC1044CA}" destId="{E381A4E6-858E-4EB8-A2F8-765AA1DBD20D}" srcOrd="1" destOrd="0" presId="urn:microsoft.com/office/officeart/2005/8/layout/hierarchy2"/>
    <dgm:cxn modelId="{2C7C686B-2A68-4303-8FBD-2BEB9C4C39D5}" type="presParOf" srcId="{ACEA037D-911F-4AC4-A525-CF7A3CE2591D}" destId="{BE8BA9E6-EFCD-442F-A335-152FCB3391D3}" srcOrd="2" destOrd="0" presId="urn:microsoft.com/office/officeart/2005/8/layout/hierarchy2"/>
    <dgm:cxn modelId="{BA8EE16C-77E1-4E6D-80C3-5A69A8BCC060}" type="presParOf" srcId="{BE8BA9E6-EFCD-442F-A335-152FCB3391D3}" destId="{0B049AC1-1A4E-4668-A585-7D525DB53579}" srcOrd="0" destOrd="0" presId="urn:microsoft.com/office/officeart/2005/8/layout/hierarchy2"/>
    <dgm:cxn modelId="{80D923C6-B9A8-45FD-9D73-0A52C77C1E59}" type="presParOf" srcId="{ACEA037D-911F-4AC4-A525-CF7A3CE2591D}" destId="{BB915FC1-7B7B-4864-89DF-264F465EDE73}" srcOrd="3" destOrd="0" presId="urn:microsoft.com/office/officeart/2005/8/layout/hierarchy2"/>
    <dgm:cxn modelId="{2169E5F8-003F-402D-ADBB-C11754AD0476}" type="presParOf" srcId="{BB915FC1-7B7B-4864-89DF-264F465EDE73}" destId="{0A047FED-EE8B-409D-84A6-622C0A0F993D}" srcOrd="0" destOrd="0" presId="urn:microsoft.com/office/officeart/2005/8/layout/hierarchy2"/>
    <dgm:cxn modelId="{15182565-9D87-40F6-AEC8-73157657A090}" type="presParOf" srcId="{BB915FC1-7B7B-4864-89DF-264F465EDE73}" destId="{FF29B27F-9783-4658-A6BC-65F9875655D7}" srcOrd="1" destOrd="0" presId="urn:microsoft.com/office/officeart/2005/8/layout/hierarchy2"/>
    <dgm:cxn modelId="{26873B9C-38A5-442A-A3DA-FCCCA4554EDE}" type="presParOf" srcId="{FF29B27F-9783-4658-A6BC-65F9875655D7}" destId="{F3289AC3-8E3A-422F-B5DC-7B405E0469A8}" srcOrd="0" destOrd="0" presId="urn:microsoft.com/office/officeart/2005/8/layout/hierarchy2"/>
    <dgm:cxn modelId="{5673FBD1-00C1-45F3-9C29-0F6BE442B4D4}" type="presParOf" srcId="{F3289AC3-8E3A-422F-B5DC-7B405E0469A8}" destId="{DFED4282-0CF7-443C-85F9-1B44ED209F7A}" srcOrd="0" destOrd="0" presId="urn:microsoft.com/office/officeart/2005/8/layout/hierarchy2"/>
    <dgm:cxn modelId="{AE2C6F26-2759-40AF-A3FD-395AFBC3424B}" type="presParOf" srcId="{FF29B27F-9783-4658-A6BC-65F9875655D7}" destId="{36EFE77B-D8E6-4FE9-A61E-E1C2BB0FFE3F}" srcOrd="1" destOrd="0" presId="urn:microsoft.com/office/officeart/2005/8/layout/hierarchy2"/>
    <dgm:cxn modelId="{A9C9641E-6988-4DAB-A719-08A3A045A29F}" type="presParOf" srcId="{36EFE77B-D8E6-4FE9-A61E-E1C2BB0FFE3F}" destId="{743A386A-DBBF-4ED9-8C03-AF72B28AB46F}" srcOrd="0" destOrd="0" presId="urn:microsoft.com/office/officeart/2005/8/layout/hierarchy2"/>
    <dgm:cxn modelId="{BC0D5438-C7F9-4806-8120-5062B8E15CA6}" type="presParOf" srcId="{36EFE77B-D8E6-4FE9-A61E-E1C2BB0FFE3F}" destId="{F590D67E-14F8-4ABF-8C16-DA42DA76D5FE}" srcOrd="1" destOrd="0" presId="urn:microsoft.com/office/officeart/2005/8/layout/hierarchy2"/>
    <dgm:cxn modelId="{52E85B2D-EE95-4576-A712-A8AB09EE486B}" type="presParOf" srcId="{ACEA037D-911F-4AC4-A525-CF7A3CE2591D}" destId="{4E928A54-2E3A-451C-AA2B-300E85E7788F}" srcOrd="4" destOrd="0" presId="urn:microsoft.com/office/officeart/2005/8/layout/hierarchy2"/>
    <dgm:cxn modelId="{D901753F-2C8F-411E-BAD8-DCA00F5C92C9}" type="presParOf" srcId="{4E928A54-2E3A-451C-AA2B-300E85E7788F}" destId="{A6471284-B811-4995-B885-2722BA510F1A}" srcOrd="0" destOrd="0" presId="urn:microsoft.com/office/officeart/2005/8/layout/hierarchy2"/>
    <dgm:cxn modelId="{3E7714B3-1258-4229-A666-D82862909BAA}" type="presParOf" srcId="{ACEA037D-911F-4AC4-A525-CF7A3CE2591D}" destId="{F3CDD160-AD01-438C-8FEC-5E80910AA04D}" srcOrd="5" destOrd="0" presId="urn:microsoft.com/office/officeart/2005/8/layout/hierarchy2"/>
    <dgm:cxn modelId="{596E94B4-5659-4F93-B2C0-0BF1DD50D142}" type="presParOf" srcId="{F3CDD160-AD01-438C-8FEC-5E80910AA04D}" destId="{9A2D391A-4787-4542-AE48-040F10DB2BBD}" srcOrd="0" destOrd="0" presId="urn:microsoft.com/office/officeart/2005/8/layout/hierarchy2"/>
    <dgm:cxn modelId="{ABD182CF-CC84-41D5-9699-55F0A3374FBA}" type="presParOf" srcId="{F3CDD160-AD01-438C-8FEC-5E80910AA04D}" destId="{0C36A6F6-AE10-4EC5-A09F-4B03D9832AD7}"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850DA72-B9B9-4F7C-9E16-955E4A873FD5}">
      <dsp:nvSpPr>
        <dsp:cNvPr id="0" name=""/>
        <dsp:cNvSpPr/>
      </dsp:nvSpPr>
      <dsp:spPr>
        <a:xfrm rot="16200000">
          <a:off x="1187847" y="-1187847"/>
          <a:ext cx="2097881" cy="4473575"/>
        </a:xfrm>
        <a:prstGeom prst="round1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t" anchorCtr="0">
          <a:noAutofit/>
        </a:bodyPr>
        <a:lstStyle/>
        <a:p>
          <a:pPr lvl="0" algn="l" defTabSz="844550">
            <a:lnSpc>
              <a:spcPct val="90000"/>
            </a:lnSpc>
            <a:spcBef>
              <a:spcPct val="0"/>
            </a:spcBef>
            <a:spcAft>
              <a:spcPct val="35000"/>
            </a:spcAft>
          </a:pPr>
          <a:r>
            <a:rPr lang="en-IN" sz="1900" b="1" kern="1200" dirty="0" smtClean="0">
              <a:solidFill>
                <a:schemeClr val="bg1"/>
              </a:solidFill>
            </a:rPr>
            <a:t>Strengths</a:t>
          </a:r>
          <a:endParaRPr lang="en-GB" sz="1900" b="1" kern="1200" dirty="0">
            <a:solidFill>
              <a:schemeClr val="bg1"/>
            </a:solidFill>
          </a:endParaRPr>
        </a:p>
        <a:p>
          <a:pPr marL="114300" lvl="1" indent="-114300" algn="l" defTabSz="666750">
            <a:lnSpc>
              <a:spcPct val="90000"/>
            </a:lnSpc>
            <a:spcBef>
              <a:spcPct val="0"/>
            </a:spcBef>
            <a:spcAft>
              <a:spcPct val="15000"/>
            </a:spcAft>
            <a:buChar char="••"/>
          </a:pPr>
          <a:r>
            <a:rPr lang="en-GB" sz="1500" kern="1200" dirty="0" smtClean="0">
              <a:solidFill>
                <a:schemeClr val="bg1"/>
              </a:solidFill>
            </a:rPr>
            <a:t>Experienced employees</a:t>
          </a:r>
          <a:endParaRPr lang="en-GB" sz="1500" kern="1200" dirty="0">
            <a:solidFill>
              <a:schemeClr val="bg1"/>
            </a:solidFill>
          </a:endParaRPr>
        </a:p>
        <a:p>
          <a:pPr marL="114300" lvl="1" indent="-114300" algn="l" defTabSz="666750">
            <a:lnSpc>
              <a:spcPct val="90000"/>
            </a:lnSpc>
            <a:spcBef>
              <a:spcPct val="0"/>
            </a:spcBef>
            <a:spcAft>
              <a:spcPct val="15000"/>
            </a:spcAft>
            <a:buChar char="••"/>
          </a:pPr>
          <a:r>
            <a:rPr lang="en-GB" sz="1500" kern="1200" dirty="0" smtClean="0">
              <a:solidFill>
                <a:schemeClr val="bg1"/>
              </a:solidFill>
            </a:rPr>
            <a:t>Local community support</a:t>
          </a:r>
          <a:endParaRPr lang="en-GB" sz="1500" kern="1200" dirty="0">
            <a:solidFill>
              <a:schemeClr val="bg1"/>
            </a:solidFill>
          </a:endParaRPr>
        </a:p>
        <a:p>
          <a:pPr marL="114300" lvl="1" indent="-114300" algn="l" defTabSz="666750">
            <a:lnSpc>
              <a:spcPct val="90000"/>
            </a:lnSpc>
            <a:spcBef>
              <a:spcPct val="0"/>
            </a:spcBef>
            <a:spcAft>
              <a:spcPct val="15000"/>
            </a:spcAft>
            <a:buChar char="••"/>
          </a:pPr>
          <a:r>
            <a:rPr lang="en-GB" sz="1500" kern="1200" dirty="0" smtClean="0">
              <a:solidFill>
                <a:schemeClr val="bg1"/>
              </a:solidFill>
            </a:rPr>
            <a:t>Large market share</a:t>
          </a:r>
          <a:endParaRPr lang="en-GB" sz="1500" kern="1200" dirty="0">
            <a:solidFill>
              <a:schemeClr val="bg1"/>
            </a:solidFill>
          </a:endParaRPr>
        </a:p>
      </dsp:txBody>
      <dsp:txXfrm rot="16200000">
        <a:off x="1450082" y="-1450082"/>
        <a:ext cx="1573410" cy="4473575"/>
      </dsp:txXfrm>
    </dsp:sp>
    <dsp:sp modelId="{A87E7D32-CCFE-49A9-B5BA-9B068EBF1A1A}">
      <dsp:nvSpPr>
        <dsp:cNvPr id="0" name=""/>
        <dsp:cNvSpPr/>
      </dsp:nvSpPr>
      <dsp:spPr>
        <a:xfrm>
          <a:off x="4473575" y="0"/>
          <a:ext cx="4473575" cy="2097881"/>
        </a:xfrm>
        <a:prstGeom prst="round1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t" anchorCtr="0">
          <a:noAutofit/>
        </a:bodyPr>
        <a:lstStyle/>
        <a:p>
          <a:pPr lvl="0" algn="l" defTabSz="844550">
            <a:lnSpc>
              <a:spcPct val="90000"/>
            </a:lnSpc>
            <a:spcBef>
              <a:spcPct val="0"/>
            </a:spcBef>
            <a:spcAft>
              <a:spcPct val="35000"/>
            </a:spcAft>
          </a:pPr>
          <a:r>
            <a:rPr lang="en-IN" sz="1900" b="1" kern="1200" dirty="0" smtClean="0">
              <a:solidFill>
                <a:schemeClr val="bg1"/>
              </a:solidFill>
            </a:rPr>
            <a:t>Opportunities</a:t>
          </a:r>
          <a:endParaRPr lang="en-GB" sz="1900" b="1" kern="1200" dirty="0">
            <a:solidFill>
              <a:schemeClr val="bg1"/>
            </a:solidFill>
          </a:endParaRPr>
        </a:p>
        <a:p>
          <a:pPr marL="114300" lvl="1" indent="-114300" algn="l" defTabSz="666750">
            <a:lnSpc>
              <a:spcPct val="90000"/>
            </a:lnSpc>
            <a:spcBef>
              <a:spcPct val="0"/>
            </a:spcBef>
            <a:spcAft>
              <a:spcPct val="15000"/>
            </a:spcAft>
            <a:buChar char="••"/>
          </a:pPr>
          <a:r>
            <a:rPr lang="en-GB" sz="1500" kern="1200" dirty="0" smtClean="0">
              <a:solidFill>
                <a:schemeClr val="bg1"/>
              </a:solidFill>
            </a:rPr>
            <a:t>Increase in population</a:t>
          </a:r>
          <a:endParaRPr lang="en-GB" sz="1500" kern="1200" dirty="0">
            <a:solidFill>
              <a:schemeClr val="bg1"/>
            </a:solidFill>
          </a:endParaRPr>
        </a:p>
        <a:p>
          <a:pPr marL="114300" lvl="1" indent="-114300" algn="l" defTabSz="666750">
            <a:lnSpc>
              <a:spcPct val="90000"/>
            </a:lnSpc>
            <a:spcBef>
              <a:spcPct val="0"/>
            </a:spcBef>
            <a:spcAft>
              <a:spcPct val="15000"/>
            </a:spcAft>
            <a:buChar char="••"/>
          </a:pPr>
          <a:r>
            <a:rPr lang="en-GB" sz="1500" kern="1200" dirty="0" smtClean="0">
              <a:solidFill>
                <a:schemeClr val="bg1"/>
              </a:solidFill>
            </a:rPr>
            <a:t>Improvements in technology features of buses</a:t>
          </a:r>
          <a:endParaRPr lang="en-GB" sz="1500" kern="1200" dirty="0">
            <a:solidFill>
              <a:schemeClr val="bg1"/>
            </a:solidFill>
          </a:endParaRPr>
        </a:p>
        <a:p>
          <a:pPr marL="114300" lvl="1" indent="-114300" algn="l" defTabSz="666750">
            <a:lnSpc>
              <a:spcPct val="90000"/>
            </a:lnSpc>
            <a:spcBef>
              <a:spcPct val="0"/>
            </a:spcBef>
            <a:spcAft>
              <a:spcPct val="15000"/>
            </a:spcAft>
            <a:buChar char="••"/>
          </a:pPr>
          <a:r>
            <a:rPr lang="en-GB" sz="1500" kern="1200" dirty="0" smtClean="0">
              <a:solidFill>
                <a:schemeClr val="bg1"/>
              </a:solidFill>
            </a:rPr>
            <a:t>Improvement in quality features of the bus</a:t>
          </a:r>
          <a:endParaRPr lang="en-GB" sz="1500" kern="1200" dirty="0">
            <a:solidFill>
              <a:schemeClr val="bg1"/>
            </a:solidFill>
          </a:endParaRPr>
        </a:p>
      </dsp:txBody>
      <dsp:txXfrm>
        <a:off x="4473575" y="0"/>
        <a:ext cx="4473575" cy="1573410"/>
      </dsp:txXfrm>
    </dsp:sp>
    <dsp:sp modelId="{A93E8FE8-FB63-491D-8CCF-AE1BEA853355}">
      <dsp:nvSpPr>
        <dsp:cNvPr id="0" name=""/>
        <dsp:cNvSpPr/>
      </dsp:nvSpPr>
      <dsp:spPr>
        <a:xfrm rot="10800000">
          <a:off x="0" y="2097881"/>
          <a:ext cx="4473575" cy="2097881"/>
        </a:xfrm>
        <a:prstGeom prst="round1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t" anchorCtr="0">
          <a:noAutofit/>
        </a:bodyPr>
        <a:lstStyle/>
        <a:p>
          <a:pPr lvl="0" algn="l" defTabSz="844550">
            <a:lnSpc>
              <a:spcPct val="90000"/>
            </a:lnSpc>
            <a:spcBef>
              <a:spcPct val="0"/>
            </a:spcBef>
            <a:spcAft>
              <a:spcPct val="35000"/>
            </a:spcAft>
          </a:pPr>
          <a:r>
            <a:rPr lang="en-IN" sz="1900" b="1" kern="1200" dirty="0" smtClean="0">
              <a:solidFill>
                <a:schemeClr val="bg1"/>
              </a:solidFill>
            </a:rPr>
            <a:t>Weaknesses</a:t>
          </a:r>
          <a:endParaRPr lang="en-GB" sz="1900" b="1" kern="1200" dirty="0">
            <a:solidFill>
              <a:schemeClr val="bg1"/>
            </a:solidFill>
          </a:endParaRPr>
        </a:p>
        <a:p>
          <a:pPr marL="114300" lvl="1" indent="-114300" algn="l" defTabSz="666750">
            <a:lnSpc>
              <a:spcPct val="90000"/>
            </a:lnSpc>
            <a:spcBef>
              <a:spcPct val="0"/>
            </a:spcBef>
            <a:spcAft>
              <a:spcPct val="15000"/>
            </a:spcAft>
            <a:buChar char="••"/>
          </a:pPr>
          <a:r>
            <a:rPr lang="en-GB" sz="1500" kern="1200" dirty="0" smtClean="0">
              <a:solidFill>
                <a:schemeClr val="bg1"/>
              </a:solidFill>
            </a:rPr>
            <a:t>Lack of managerial experience</a:t>
          </a:r>
          <a:endParaRPr lang="en-GB" sz="1500" kern="1200" dirty="0">
            <a:solidFill>
              <a:schemeClr val="bg1"/>
            </a:solidFill>
          </a:endParaRPr>
        </a:p>
        <a:p>
          <a:pPr marL="114300" lvl="1" indent="-114300" algn="l" defTabSz="666750">
            <a:lnSpc>
              <a:spcPct val="90000"/>
            </a:lnSpc>
            <a:spcBef>
              <a:spcPct val="0"/>
            </a:spcBef>
            <a:spcAft>
              <a:spcPct val="15000"/>
            </a:spcAft>
            <a:buChar char="••"/>
          </a:pPr>
          <a:r>
            <a:rPr lang="en-GB" sz="1500" kern="1200" dirty="0" smtClean="0">
              <a:solidFill>
                <a:schemeClr val="bg1"/>
              </a:solidFill>
            </a:rPr>
            <a:t>Need for extended financial support</a:t>
          </a:r>
          <a:endParaRPr lang="en-GB" sz="1500" kern="1200" dirty="0">
            <a:solidFill>
              <a:schemeClr val="bg1"/>
            </a:solidFill>
          </a:endParaRPr>
        </a:p>
        <a:p>
          <a:pPr marL="114300" lvl="1" indent="-114300" algn="l" defTabSz="666750">
            <a:lnSpc>
              <a:spcPct val="90000"/>
            </a:lnSpc>
            <a:spcBef>
              <a:spcPct val="0"/>
            </a:spcBef>
            <a:spcAft>
              <a:spcPct val="15000"/>
            </a:spcAft>
            <a:buChar char="••"/>
          </a:pPr>
          <a:r>
            <a:rPr lang="en-GB" sz="1500" kern="1200" dirty="0" smtClean="0">
              <a:solidFill>
                <a:schemeClr val="bg1"/>
              </a:solidFill>
            </a:rPr>
            <a:t>Competition with other public modes of transport</a:t>
          </a:r>
          <a:endParaRPr lang="en-GB" sz="1500" kern="1200" dirty="0">
            <a:solidFill>
              <a:schemeClr val="bg1"/>
            </a:solidFill>
          </a:endParaRPr>
        </a:p>
      </dsp:txBody>
      <dsp:txXfrm rot="10800000">
        <a:off x="0" y="2622351"/>
        <a:ext cx="4473575" cy="1573410"/>
      </dsp:txXfrm>
    </dsp:sp>
    <dsp:sp modelId="{DC9797F5-2473-4B36-A737-FAE50F1D54D8}">
      <dsp:nvSpPr>
        <dsp:cNvPr id="0" name=""/>
        <dsp:cNvSpPr/>
      </dsp:nvSpPr>
      <dsp:spPr>
        <a:xfrm rot="5400000">
          <a:off x="5661421" y="910034"/>
          <a:ext cx="2097881" cy="4473575"/>
        </a:xfrm>
        <a:prstGeom prst="round1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t" anchorCtr="0">
          <a:noAutofit/>
        </a:bodyPr>
        <a:lstStyle/>
        <a:p>
          <a:pPr lvl="0" algn="l" defTabSz="844550">
            <a:lnSpc>
              <a:spcPct val="90000"/>
            </a:lnSpc>
            <a:spcBef>
              <a:spcPct val="0"/>
            </a:spcBef>
            <a:spcAft>
              <a:spcPct val="35000"/>
            </a:spcAft>
          </a:pPr>
          <a:r>
            <a:rPr lang="en-IN" sz="1900" b="1" kern="1200" dirty="0" smtClean="0">
              <a:solidFill>
                <a:schemeClr val="bg1"/>
              </a:solidFill>
            </a:rPr>
            <a:t>Threats</a:t>
          </a:r>
          <a:endParaRPr lang="en-GB" sz="1900" b="1" kern="1200" dirty="0">
            <a:solidFill>
              <a:schemeClr val="bg1"/>
            </a:solidFill>
          </a:endParaRPr>
        </a:p>
        <a:p>
          <a:pPr marL="114300" lvl="1" indent="-114300" algn="l" defTabSz="666750">
            <a:lnSpc>
              <a:spcPct val="90000"/>
            </a:lnSpc>
            <a:spcBef>
              <a:spcPct val="0"/>
            </a:spcBef>
            <a:spcAft>
              <a:spcPct val="15000"/>
            </a:spcAft>
            <a:buChar char="••"/>
          </a:pPr>
          <a:r>
            <a:rPr lang="en-GB" sz="1500" kern="1200" dirty="0" smtClean="0">
              <a:solidFill>
                <a:schemeClr val="bg1"/>
              </a:solidFill>
            </a:rPr>
            <a:t>Increase in private transport</a:t>
          </a:r>
          <a:endParaRPr lang="en-GB" sz="1500" kern="1200" dirty="0">
            <a:solidFill>
              <a:schemeClr val="bg1"/>
            </a:solidFill>
          </a:endParaRPr>
        </a:p>
        <a:p>
          <a:pPr marL="114300" lvl="1" indent="-114300" algn="l" defTabSz="666750">
            <a:lnSpc>
              <a:spcPct val="90000"/>
            </a:lnSpc>
            <a:spcBef>
              <a:spcPct val="0"/>
            </a:spcBef>
            <a:spcAft>
              <a:spcPct val="15000"/>
            </a:spcAft>
            <a:buChar char="••"/>
          </a:pPr>
          <a:r>
            <a:rPr lang="en-GB" sz="1500" kern="1200" dirty="0" smtClean="0">
              <a:solidFill>
                <a:schemeClr val="bg1"/>
              </a:solidFill>
            </a:rPr>
            <a:t>Increase in cost of fare</a:t>
          </a:r>
          <a:endParaRPr lang="en-GB" sz="1500" kern="1200" dirty="0">
            <a:solidFill>
              <a:schemeClr val="bg1"/>
            </a:solidFill>
          </a:endParaRPr>
        </a:p>
        <a:p>
          <a:pPr marL="114300" lvl="1" indent="-114300" algn="l" defTabSz="666750">
            <a:lnSpc>
              <a:spcPct val="90000"/>
            </a:lnSpc>
            <a:spcBef>
              <a:spcPct val="0"/>
            </a:spcBef>
            <a:spcAft>
              <a:spcPct val="15000"/>
            </a:spcAft>
            <a:buChar char="••"/>
          </a:pPr>
          <a:r>
            <a:rPr lang="en-GB" sz="1500" kern="1200" dirty="0" smtClean="0">
              <a:solidFill>
                <a:schemeClr val="bg1"/>
              </a:solidFill>
            </a:rPr>
            <a:t>Increase in private operators entering the arena</a:t>
          </a:r>
          <a:endParaRPr lang="en-GB" sz="1500" kern="1200" dirty="0">
            <a:solidFill>
              <a:schemeClr val="bg1"/>
            </a:solidFill>
          </a:endParaRPr>
        </a:p>
      </dsp:txBody>
      <dsp:txXfrm rot="5400000">
        <a:off x="5923657" y="1172269"/>
        <a:ext cx="1573410" cy="4473575"/>
      </dsp:txXfrm>
    </dsp:sp>
    <dsp:sp modelId="{693F3041-6CE6-45A2-AC82-9BE7C28952C0}">
      <dsp:nvSpPr>
        <dsp:cNvPr id="0" name=""/>
        <dsp:cNvSpPr/>
      </dsp:nvSpPr>
      <dsp:spPr>
        <a:xfrm>
          <a:off x="3131502" y="1573410"/>
          <a:ext cx="2684145" cy="1048940"/>
        </a:xfrm>
        <a:prstGeom prst="roundRect">
          <a:avLst/>
        </a:prstGeom>
        <a:solidFill>
          <a:schemeClr val="accent1">
            <a:tint val="6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IN" sz="1900" b="1" kern="1200" dirty="0" smtClean="0">
              <a:solidFill>
                <a:schemeClr val="bg1"/>
              </a:solidFill>
            </a:rPr>
            <a:t>SWOT</a:t>
          </a:r>
          <a:endParaRPr lang="en-GB" sz="1900" b="1" kern="1200" dirty="0">
            <a:solidFill>
              <a:schemeClr val="bg1"/>
            </a:solidFill>
          </a:endParaRPr>
        </a:p>
      </dsp:txBody>
      <dsp:txXfrm>
        <a:off x="3131502" y="1573410"/>
        <a:ext cx="2684145" cy="104894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06904EE-ACEC-4886-95CC-93F62833F677}">
      <dsp:nvSpPr>
        <dsp:cNvPr id="0" name=""/>
        <dsp:cNvSpPr/>
      </dsp:nvSpPr>
      <dsp:spPr>
        <a:xfrm rot="5400000">
          <a:off x="5761594" y="-2458160"/>
          <a:ext cx="644934" cy="5726176"/>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GB" sz="1200" kern="1200" dirty="0"/>
            <a:t>To </a:t>
          </a:r>
          <a:r>
            <a:rPr lang="en-GB" sz="1200" kern="1200" dirty="0">
              <a:solidFill>
                <a:schemeClr val="bg1"/>
              </a:solidFill>
            </a:rPr>
            <a:t>raise awareness of the new services of the </a:t>
          </a:r>
          <a:r>
            <a:rPr lang="en-GB" sz="1200" kern="1200" dirty="0" smtClean="0">
              <a:solidFill>
                <a:schemeClr val="bg1"/>
              </a:solidFill>
            </a:rPr>
            <a:t>NBCB, </a:t>
          </a:r>
          <a:r>
            <a:rPr lang="en-GB" sz="1200" kern="1200" dirty="0">
              <a:solidFill>
                <a:schemeClr val="bg1"/>
              </a:solidFill>
            </a:rPr>
            <a:t>advertising on some of the buses, bus stops and local newspapers is to be carried out</a:t>
          </a:r>
        </a:p>
      </dsp:txBody>
      <dsp:txXfrm rot="5400000">
        <a:off x="5761594" y="-2458160"/>
        <a:ext cx="644934" cy="5726176"/>
      </dsp:txXfrm>
    </dsp:sp>
    <dsp:sp modelId="{6CD08FE7-1273-445C-96BF-D6D53AF85E73}">
      <dsp:nvSpPr>
        <dsp:cNvPr id="0" name=""/>
        <dsp:cNvSpPr/>
      </dsp:nvSpPr>
      <dsp:spPr>
        <a:xfrm>
          <a:off x="0" y="1843"/>
          <a:ext cx="3220974" cy="80616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n-GB" sz="3900" kern="1200" dirty="0" smtClean="0"/>
            <a:t>Awareness</a:t>
          </a:r>
          <a:endParaRPr lang="en-GB" sz="3900" kern="1200" dirty="0"/>
        </a:p>
      </dsp:txBody>
      <dsp:txXfrm>
        <a:off x="0" y="1843"/>
        <a:ext cx="3220974" cy="806168"/>
      </dsp:txXfrm>
    </dsp:sp>
    <dsp:sp modelId="{4BFB10CF-7F9A-4F5B-83A7-D3D0D12EB368}">
      <dsp:nvSpPr>
        <dsp:cNvPr id="0" name=""/>
        <dsp:cNvSpPr/>
      </dsp:nvSpPr>
      <dsp:spPr>
        <a:xfrm rot="5400000">
          <a:off x="5761594" y="-1611683"/>
          <a:ext cx="644934" cy="5726176"/>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GB" sz="1200" kern="1200" dirty="0"/>
            <a:t>To help increase </a:t>
          </a:r>
          <a:r>
            <a:rPr lang="en-GB" sz="1200" kern="1200" dirty="0">
              <a:solidFill>
                <a:schemeClr val="bg1"/>
              </a:solidFill>
            </a:rPr>
            <a:t>customer value and interest in </a:t>
          </a:r>
          <a:r>
            <a:rPr lang="en-GB" sz="1200" kern="1200" dirty="0" smtClean="0">
              <a:solidFill>
                <a:schemeClr val="bg1"/>
              </a:solidFill>
            </a:rPr>
            <a:t>service, </a:t>
          </a:r>
          <a:r>
            <a:rPr lang="en-GB" sz="1200" kern="1200" dirty="0">
              <a:solidFill>
                <a:schemeClr val="bg1"/>
              </a:solidFill>
            </a:rPr>
            <a:t>unique services like those for </a:t>
          </a:r>
          <a:r>
            <a:rPr lang="en-GB" sz="1200" kern="1200" dirty="0" smtClean="0">
              <a:solidFill>
                <a:schemeClr val="bg1"/>
              </a:solidFill>
            </a:rPr>
            <a:t>students and senior </a:t>
          </a:r>
          <a:r>
            <a:rPr lang="en-GB" sz="1200" kern="1200" dirty="0">
              <a:solidFill>
                <a:schemeClr val="bg1"/>
              </a:solidFill>
            </a:rPr>
            <a:t>citizens are promoted. Use of technology and optimal modal mix helps generate </a:t>
          </a:r>
          <a:r>
            <a:rPr lang="en-GB" sz="1200" kern="1200" dirty="0" smtClean="0">
              <a:solidFill>
                <a:schemeClr val="bg1"/>
              </a:solidFill>
            </a:rPr>
            <a:t>value.</a:t>
          </a:r>
          <a:endParaRPr lang="en-GB" sz="1200" kern="1200" dirty="0">
            <a:solidFill>
              <a:schemeClr val="bg1"/>
            </a:solidFill>
          </a:endParaRPr>
        </a:p>
      </dsp:txBody>
      <dsp:txXfrm rot="5400000">
        <a:off x="5761594" y="-1611683"/>
        <a:ext cx="644934" cy="5726176"/>
      </dsp:txXfrm>
    </dsp:sp>
    <dsp:sp modelId="{3C4F1797-D841-4E2B-807E-0794F6284462}">
      <dsp:nvSpPr>
        <dsp:cNvPr id="0" name=""/>
        <dsp:cNvSpPr/>
      </dsp:nvSpPr>
      <dsp:spPr>
        <a:xfrm>
          <a:off x="0" y="848320"/>
          <a:ext cx="3220974" cy="80616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n-GB" sz="3900" kern="1200" dirty="0"/>
            <a:t>Evaluation</a:t>
          </a:r>
        </a:p>
      </dsp:txBody>
      <dsp:txXfrm>
        <a:off x="0" y="848320"/>
        <a:ext cx="3220974" cy="806168"/>
      </dsp:txXfrm>
    </dsp:sp>
    <dsp:sp modelId="{0A05E1DA-7A67-4D93-945D-5F1A68FB1E25}">
      <dsp:nvSpPr>
        <dsp:cNvPr id="0" name=""/>
        <dsp:cNvSpPr/>
      </dsp:nvSpPr>
      <dsp:spPr>
        <a:xfrm rot="5400000">
          <a:off x="5761594" y="-765207"/>
          <a:ext cx="644934" cy="5726176"/>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GB" sz="1200" kern="1200" dirty="0">
              <a:solidFill>
                <a:schemeClr val="bg1"/>
              </a:solidFill>
            </a:rPr>
            <a:t>Customer purchase of services is direct sales in buses. Indirect sales through monthly passes in bus depots are also </a:t>
          </a:r>
          <a:r>
            <a:rPr lang="en-GB" sz="1200" kern="1200" dirty="0" smtClean="0">
              <a:solidFill>
                <a:schemeClr val="bg1"/>
              </a:solidFill>
            </a:rPr>
            <a:t>seen.</a:t>
          </a:r>
          <a:endParaRPr lang="en-GB" sz="1200" kern="1200" dirty="0">
            <a:solidFill>
              <a:schemeClr val="bg1"/>
            </a:solidFill>
          </a:endParaRPr>
        </a:p>
      </dsp:txBody>
      <dsp:txXfrm rot="5400000">
        <a:off x="5761594" y="-765207"/>
        <a:ext cx="644934" cy="5726176"/>
      </dsp:txXfrm>
    </dsp:sp>
    <dsp:sp modelId="{665816F7-9D51-4A6F-85E3-F205A1BC3CD3}">
      <dsp:nvSpPr>
        <dsp:cNvPr id="0" name=""/>
        <dsp:cNvSpPr/>
      </dsp:nvSpPr>
      <dsp:spPr>
        <a:xfrm>
          <a:off x="0" y="1694796"/>
          <a:ext cx="3220974" cy="80616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n-GB" sz="3900" kern="1200" dirty="0"/>
            <a:t>Purchase</a:t>
          </a:r>
        </a:p>
      </dsp:txBody>
      <dsp:txXfrm>
        <a:off x="0" y="1694796"/>
        <a:ext cx="3220974" cy="806168"/>
      </dsp:txXfrm>
    </dsp:sp>
    <dsp:sp modelId="{C9BB3FCC-BF5D-42D0-9C3A-A926205EFE80}">
      <dsp:nvSpPr>
        <dsp:cNvPr id="0" name=""/>
        <dsp:cNvSpPr/>
      </dsp:nvSpPr>
      <dsp:spPr>
        <a:xfrm rot="5400000">
          <a:off x="5761594" y="81269"/>
          <a:ext cx="644934" cy="5726176"/>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GB" sz="1200" kern="1200" dirty="0">
              <a:solidFill>
                <a:schemeClr val="bg1"/>
              </a:solidFill>
            </a:rPr>
            <a:t>Value is delivered by maintaining on time services and by ensuring quality of </a:t>
          </a:r>
          <a:r>
            <a:rPr lang="en-GB" sz="1200" kern="1200" dirty="0" smtClean="0">
              <a:solidFill>
                <a:schemeClr val="bg1"/>
              </a:solidFill>
            </a:rPr>
            <a:t>service.</a:t>
          </a:r>
          <a:endParaRPr lang="en-GB" sz="1200" kern="1200" dirty="0">
            <a:solidFill>
              <a:schemeClr val="bg1"/>
            </a:solidFill>
          </a:endParaRPr>
        </a:p>
      </dsp:txBody>
      <dsp:txXfrm rot="5400000">
        <a:off x="5761594" y="81269"/>
        <a:ext cx="644934" cy="5726176"/>
      </dsp:txXfrm>
    </dsp:sp>
    <dsp:sp modelId="{38921564-31E9-4EC0-8827-8438079CD60D}">
      <dsp:nvSpPr>
        <dsp:cNvPr id="0" name=""/>
        <dsp:cNvSpPr/>
      </dsp:nvSpPr>
      <dsp:spPr>
        <a:xfrm>
          <a:off x="0" y="2541273"/>
          <a:ext cx="3220974" cy="80616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n-GB" sz="3900" kern="1200" dirty="0"/>
            <a:t>Delivery</a:t>
          </a:r>
        </a:p>
      </dsp:txBody>
      <dsp:txXfrm>
        <a:off x="0" y="2541273"/>
        <a:ext cx="3220974" cy="806168"/>
      </dsp:txXfrm>
    </dsp:sp>
    <dsp:sp modelId="{AFA0BE1A-9AE2-4F8B-A06E-08AFCB3999FF}">
      <dsp:nvSpPr>
        <dsp:cNvPr id="0" name=""/>
        <dsp:cNvSpPr/>
      </dsp:nvSpPr>
      <dsp:spPr>
        <a:xfrm rot="5400000">
          <a:off x="5761594" y="927746"/>
          <a:ext cx="644934" cy="5726176"/>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GB" sz="1200" kern="1200" dirty="0"/>
            <a:t>Customer feedback is welcome with feedback forms on every bus route and bus depot. The website which is to be launched will have a feedback column for passengers to raise complaints or </a:t>
          </a:r>
          <a:r>
            <a:rPr lang="en-GB" sz="1200" kern="1200" dirty="0" smtClean="0"/>
            <a:t>suggestion</a:t>
          </a:r>
          <a:r>
            <a:rPr lang="en-GB" sz="1200" kern="1200" dirty="0" smtClean="0">
              <a:solidFill>
                <a:srgbClr val="FF0000"/>
              </a:solidFill>
            </a:rPr>
            <a:t>s.</a:t>
          </a:r>
          <a:endParaRPr lang="en-GB" sz="1200" kern="1200" dirty="0">
            <a:solidFill>
              <a:srgbClr val="FF0000"/>
            </a:solidFill>
          </a:endParaRPr>
        </a:p>
      </dsp:txBody>
      <dsp:txXfrm rot="5400000">
        <a:off x="5761594" y="927746"/>
        <a:ext cx="644934" cy="5726176"/>
      </dsp:txXfrm>
    </dsp:sp>
    <dsp:sp modelId="{C10E84AB-2BD5-4E93-8C69-B8F8C32C0C1B}">
      <dsp:nvSpPr>
        <dsp:cNvPr id="0" name=""/>
        <dsp:cNvSpPr/>
      </dsp:nvSpPr>
      <dsp:spPr>
        <a:xfrm>
          <a:off x="0" y="3387750"/>
          <a:ext cx="3220974" cy="80616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n-GB" sz="3900" kern="1200" dirty="0"/>
            <a:t>After Sales</a:t>
          </a:r>
        </a:p>
      </dsp:txBody>
      <dsp:txXfrm>
        <a:off x="0" y="3387750"/>
        <a:ext cx="3220974" cy="80616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3FE567-A04A-4FD2-B8F2-1C758C9848E0}" type="datetimeFigureOut">
              <a:rPr lang="en-GB" smtClean="0"/>
              <a:pPr/>
              <a:t>27/10/2014</a:t>
            </a:fld>
            <a:endParaRPr lang="en-GB"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F20B9DA-EE64-4FAC-92C9-D59768C50676}" type="slidenum">
              <a:rPr lang="en-GB" smtClean="0"/>
              <a:pPr/>
              <a:t>‹#›</a:t>
            </a:fld>
            <a:endParaRPr lang="en-GB" dirty="0"/>
          </a:p>
        </p:txBody>
      </p:sp>
    </p:spTree>
    <p:extLst>
      <p:ext uri="{BB962C8B-B14F-4D97-AF65-F5344CB8AC3E}">
        <p14:creationId xmlns="" xmlns:p14="http://schemas.microsoft.com/office/powerpoint/2010/main" val="3549954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81C6FE-3186-4B27-8F4B-E2E0CB3F5BDF}" type="datetimeFigureOut">
              <a:rPr lang="en-GB" smtClean="0"/>
              <a:pPr/>
              <a:t>27/10/2014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F4132F-D063-4536-8BAB-D5E4ECE12E42}" type="slidenum">
              <a:rPr lang="en-GB" smtClean="0"/>
              <a:pPr/>
              <a:t>‹#›</a:t>
            </a:fld>
            <a:endParaRPr lang="en-GB" dirty="0"/>
          </a:p>
        </p:txBody>
      </p:sp>
    </p:spTree>
    <p:extLst>
      <p:ext uri="{BB962C8B-B14F-4D97-AF65-F5344CB8AC3E}">
        <p14:creationId xmlns="" xmlns:p14="http://schemas.microsoft.com/office/powerpoint/2010/main" val="4111300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This</a:t>
            </a:r>
            <a:r>
              <a:rPr lang="en-IN" baseline="0" dirty="0" smtClean="0"/>
              <a:t> presentation will provide an overview of the business plan for Brighton Council Bus Service. </a:t>
            </a:r>
            <a:r>
              <a:rPr lang="en-GB" sz="1200" kern="1200" dirty="0" smtClean="0">
                <a:solidFill>
                  <a:schemeClr val="tx1"/>
                </a:solidFill>
                <a:effectLst/>
                <a:latin typeface="+mn-lt"/>
                <a:ea typeface="+mn-ea"/>
                <a:cs typeface="+mn-cs"/>
              </a:rPr>
              <a:t>This business plan will highlight the business plan of the New Brighton Council Bus Service (NBCB) which is re-launched by 25-30 drivers of Brighton Council Cooperative. In light of the decision made by the Brighton Local Council to suspend the Brighton Council bus operations, there is a market for local bus services. There are three business angels who are willing to provide an initial investment of £500,000 and this report is by the head of the NBCB committee to the business angels reporting the market conditions, business model and financial projections to re-launch the bus service and identify the need for more investment. </a:t>
            </a:r>
            <a:endParaRPr lang="en-GB" dirty="0"/>
          </a:p>
        </p:txBody>
      </p:sp>
      <p:sp>
        <p:nvSpPr>
          <p:cNvPr id="4" name="Slide Number Placeholder 3"/>
          <p:cNvSpPr>
            <a:spLocks noGrp="1"/>
          </p:cNvSpPr>
          <p:nvPr>
            <p:ph type="sldNum" sz="quarter" idx="10"/>
          </p:nvPr>
        </p:nvSpPr>
        <p:spPr/>
        <p:txBody>
          <a:bodyPr/>
          <a:lstStyle/>
          <a:p>
            <a:fld id="{E4F4132F-D063-4536-8BAB-D5E4ECE12E42}" type="slidenum">
              <a:rPr lang="en-GB" smtClean="0"/>
              <a:pPr/>
              <a:t>2</a:t>
            </a:fld>
            <a:endParaRPr lang="en-GB" dirty="0"/>
          </a:p>
        </p:txBody>
      </p:sp>
    </p:spTree>
    <p:extLst>
      <p:ext uri="{BB962C8B-B14F-4D97-AF65-F5344CB8AC3E}">
        <p14:creationId xmlns="" xmlns:p14="http://schemas.microsoft.com/office/powerpoint/2010/main" val="3291672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This slide presents the different revenue streams of BCB</a:t>
            </a:r>
            <a:endParaRPr lang="en-GB" dirty="0"/>
          </a:p>
        </p:txBody>
      </p:sp>
      <p:sp>
        <p:nvSpPr>
          <p:cNvPr id="4" name="Slide Number Placeholder 3"/>
          <p:cNvSpPr>
            <a:spLocks noGrp="1"/>
          </p:cNvSpPr>
          <p:nvPr>
            <p:ph type="sldNum" sz="quarter" idx="10"/>
          </p:nvPr>
        </p:nvSpPr>
        <p:spPr/>
        <p:txBody>
          <a:bodyPr/>
          <a:lstStyle/>
          <a:p>
            <a:fld id="{E4F4132F-D063-4536-8BAB-D5E4ECE12E42}" type="slidenum">
              <a:rPr lang="en-GB" smtClean="0"/>
              <a:pPr/>
              <a:t>11</a:t>
            </a:fld>
            <a:endParaRPr lang="en-GB" dirty="0"/>
          </a:p>
        </p:txBody>
      </p:sp>
    </p:spTree>
    <p:extLst>
      <p:ext uri="{BB962C8B-B14F-4D97-AF65-F5344CB8AC3E}">
        <p14:creationId xmlns="" xmlns:p14="http://schemas.microsoft.com/office/powerpoint/2010/main" val="9735019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Customer relationships involves the acquisition of different customer segments including relationships which range from personal to automated.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BCB will adopt certain steps to help promote customer relationships</a:t>
            </a:r>
          </a:p>
          <a:p>
            <a:endParaRPr lang="en-IN" sz="1200" kern="1200" dirty="0" smtClean="0">
              <a:solidFill>
                <a:schemeClr val="tx1"/>
              </a:solidFill>
              <a:effectLst/>
              <a:latin typeface="+mn-lt"/>
              <a:ea typeface="+mn-ea"/>
              <a:cs typeface="+mn-cs"/>
            </a:endParaRPr>
          </a:p>
          <a:p>
            <a:r>
              <a:rPr lang="en-IN" sz="1200" kern="1200" dirty="0" smtClean="0">
                <a:solidFill>
                  <a:schemeClr val="tx1"/>
                </a:solidFill>
                <a:effectLst/>
                <a:latin typeface="+mn-lt"/>
                <a:ea typeface="+mn-ea"/>
                <a:cs typeface="+mn-cs"/>
              </a:rPr>
              <a:t>These steps are presented in this slide</a:t>
            </a:r>
            <a:endParaRPr lang="en-GB" dirty="0"/>
          </a:p>
        </p:txBody>
      </p:sp>
      <p:sp>
        <p:nvSpPr>
          <p:cNvPr id="4" name="Slide Number Placeholder 3"/>
          <p:cNvSpPr>
            <a:spLocks noGrp="1"/>
          </p:cNvSpPr>
          <p:nvPr>
            <p:ph type="sldNum" sz="quarter" idx="10"/>
          </p:nvPr>
        </p:nvSpPr>
        <p:spPr/>
        <p:txBody>
          <a:bodyPr/>
          <a:lstStyle/>
          <a:p>
            <a:fld id="{E4F4132F-D063-4536-8BAB-D5E4ECE12E42}" type="slidenum">
              <a:rPr lang="en-GB" smtClean="0"/>
              <a:pPr/>
              <a:t>12</a:t>
            </a:fld>
            <a:endParaRPr lang="en-GB" dirty="0"/>
          </a:p>
        </p:txBody>
      </p:sp>
    </p:spTree>
    <p:extLst>
      <p:ext uri="{BB962C8B-B14F-4D97-AF65-F5344CB8AC3E}">
        <p14:creationId xmlns="" xmlns:p14="http://schemas.microsoft.com/office/powerpoint/2010/main" val="31756548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This slide provides the various aspects that have to be a part of the business</a:t>
            </a:r>
            <a:r>
              <a:rPr lang="en-IN" baseline="0" dirty="0" smtClean="0"/>
              <a:t> operations for BCB.</a:t>
            </a:r>
          </a:p>
          <a:p>
            <a:endParaRPr lang="en-IN" dirty="0" smtClean="0"/>
          </a:p>
          <a:p>
            <a:pPr lvl="0"/>
            <a:r>
              <a:rPr lang="en-GB" sz="1200" kern="1200" dirty="0" smtClean="0">
                <a:solidFill>
                  <a:schemeClr val="tx1"/>
                </a:solidFill>
                <a:effectLst/>
                <a:latin typeface="+mn-lt"/>
                <a:ea typeface="+mn-ea"/>
                <a:cs typeface="+mn-cs"/>
              </a:rPr>
              <a:t>Bus Ownership: Buses will be owned by the council and will be leased by the NBCB for a period of two years following which NBCB will have an option to purchase or renew the lease.</a:t>
            </a: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Bus Management: Bus will be managed by the Operations Control Centre to track bus schedule and bus service. The bus controller will maintain communication with all driver of buses. The centre will also communicate with local law enforcement in case of any serious issues.</a:t>
            </a: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Fare Management: An integrated system which has an automated fare collection will be introduced in some dedicated routes</a:t>
            </a: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Depot: The NBCB will rent the depot space from the city</a:t>
            </a: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Bus Maintenance: NBCB has its own maintenance crew which will continue to perform maintenance operations.</a:t>
            </a: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Governance: Brighton Bus Cooperative will be the governing body and will establish a top management.</a:t>
            </a: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Proposed frequency and hours of operation:  Business operations will be launched for eight different bus routes which were the most common routes which were part of the bus operations by Brighton Council. The extension to other areas will be considered in year 2 and 3. 80% of the buses will run between 6 am to 11 pm with the remaining 20% adopting night timings. The frequency of buses will range from 10 minutes-30 minutes based on the route. </a:t>
            </a: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Fuel Source: The primary source of fuel for most buses with be fossil fuels. The council will however look towards migration to alternative sources of fuel like biogas, compressed natural gas or bioethanol on a future date to promote sustainability.</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fld id="{E4F4132F-D063-4536-8BAB-D5E4ECE12E42}" type="slidenum">
              <a:rPr lang="en-GB" smtClean="0"/>
              <a:pPr/>
              <a:t>13</a:t>
            </a:fld>
            <a:endParaRPr lang="en-GB" dirty="0"/>
          </a:p>
        </p:txBody>
      </p:sp>
    </p:spTree>
    <p:extLst>
      <p:ext uri="{BB962C8B-B14F-4D97-AF65-F5344CB8AC3E}">
        <p14:creationId xmlns="" xmlns:p14="http://schemas.microsoft.com/office/powerpoint/2010/main" val="14674338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This slide presents the</a:t>
            </a:r>
            <a:r>
              <a:rPr lang="en-IN" baseline="0" dirty="0" smtClean="0"/>
              <a:t> </a:t>
            </a:r>
            <a:r>
              <a:rPr lang="en-GB" sz="1200" kern="1200" dirty="0" smtClean="0">
                <a:solidFill>
                  <a:schemeClr val="tx1"/>
                </a:solidFill>
                <a:effectLst/>
                <a:latin typeface="+mn-lt"/>
                <a:ea typeface="+mn-ea"/>
                <a:cs typeface="+mn-cs"/>
              </a:rPr>
              <a:t>organisational chart of NBCB</a:t>
            </a:r>
          </a:p>
          <a:p>
            <a:endParaRPr lang="en-IN"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operations department has the maximum number of employees to help in the bus operations, service and maintenance</a:t>
            </a:r>
          </a:p>
          <a:p>
            <a:endParaRPr lang="en-IN"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organisation will hire a CEO, marketing manager and HR manager to help in the managerial activities</a:t>
            </a:r>
          </a:p>
        </p:txBody>
      </p:sp>
      <p:sp>
        <p:nvSpPr>
          <p:cNvPr id="4" name="Slide Number Placeholder 3"/>
          <p:cNvSpPr>
            <a:spLocks noGrp="1"/>
          </p:cNvSpPr>
          <p:nvPr>
            <p:ph type="sldNum" sz="quarter" idx="10"/>
          </p:nvPr>
        </p:nvSpPr>
        <p:spPr/>
        <p:txBody>
          <a:bodyPr/>
          <a:lstStyle/>
          <a:p>
            <a:fld id="{E4F4132F-D063-4536-8BAB-D5E4ECE12E42}" type="slidenum">
              <a:rPr lang="en-GB" smtClean="0"/>
              <a:pPr/>
              <a:t>14</a:t>
            </a:fld>
            <a:endParaRPr lang="en-GB" dirty="0"/>
          </a:p>
        </p:txBody>
      </p:sp>
    </p:spTree>
    <p:extLst>
      <p:ext uri="{BB962C8B-B14F-4D97-AF65-F5344CB8AC3E}">
        <p14:creationId xmlns="" xmlns:p14="http://schemas.microsoft.com/office/powerpoint/2010/main" val="17932563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This slide will provide the pricing management policies that should</a:t>
            </a:r>
            <a:r>
              <a:rPr lang="en-IN" baseline="0" dirty="0" smtClean="0"/>
              <a:t> be adopted by BCB. </a:t>
            </a:r>
            <a:r>
              <a:rPr lang="en-GB" sz="1200" kern="1200" dirty="0" smtClean="0">
                <a:solidFill>
                  <a:schemeClr val="tx1"/>
                </a:solidFill>
                <a:effectLst/>
                <a:latin typeface="+mn-lt"/>
                <a:ea typeface="+mn-ea"/>
                <a:cs typeface="+mn-cs"/>
              </a:rPr>
              <a:t>The tickets can be bought using mobile phones, smart cards or by using cash. The mobile phone/Internet tickets can be purchased using the website and the smart cards are topped up at the depots and select locations around the city. Apart from the tickets which are issued for regular buses, special buses fares are also developed. </a:t>
            </a:r>
          </a:p>
          <a:p>
            <a:endParaRPr lang="en-GB" dirty="0"/>
          </a:p>
        </p:txBody>
      </p:sp>
      <p:sp>
        <p:nvSpPr>
          <p:cNvPr id="4" name="Slide Number Placeholder 3"/>
          <p:cNvSpPr>
            <a:spLocks noGrp="1"/>
          </p:cNvSpPr>
          <p:nvPr>
            <p:ph type="sldNum" sz="quarter" idx="10"/>
          </p:nvPr>
        </p:nvSpPr>
        <p:spPr/>
        <p:txBody>
          <a:bodyPr/>
          <a:lstStyle/>
          <a:p>
            <a:fld id="{E4F4132F-D063-4536-8BAB-D5E4ECE12E42}" type="slidenum">
              <a:rPr lang="en-GB" smtClean="0"/>
              <a:pPr/>
              <a:t>15</a:t>
            </a:fld>
            <a:endParaRPr lang="en-GB" dirty="0"/>
          </a:p>
        </p:txBody>
      </p:sp>
    </p:spTree>
    <p:extLst>
      <p:ext uri="{BB962C8B-B14F-4D97-AF65-F5344CB8AC3E}">
        <p14:creationId xmlns="" xmlns:p14="http://schemas.microsoft.com/office/powerpoint/2010/main" val="35037108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above table presents the start-up costs of the organisation. </a:t>
            </a:r>
          </a:p>
          <a:p>
            <a:r>
              <a:rPr lang="en-GB" sz="1200" kern="1200" dirty="0" smtClean="0">
                <a:solidFill>
                  <a:schemeClr val="tx1"/>
                </a:solidFill>
                <a:effectLst/>
                <a:latin typeface="+mn-lt"/>
                <a:ea typeface="+mn-ea"/>
                <a:cs typeface="+mn-cs"/>
              </a:rPr>
              <a:t>Given that there is funding available of 500,000 GBP the NBCB will first launch 16 buses of which 8 are purchased outright from the council and eight are leased due to lack of funding to purchase. The cost of </a:t>
            </a:r>
            <a:r>
              <a:rPr lang="en-GB" sz="1200" kern="1200" noProof="0" dirty="0" smtClean="0">
                <a:solidFill>
                  <a:schemeClr val="tx1"/>
                </a:solidFill>
                <a:effectLst/>
                <a:latin typeface="+mn-lt"/>
                <a:ea typeface="+mn-ea"/>
                <a:cs typeface="+mn-cs"/>
              </a:rPr>
              <a:t>purchase</a:t>
            </a:r>
            <a:r>
              <a:rPr lang="en-GB" sz="1200" kern="1200" dirty="0" smtClean="0">
                <a:solidFill>
                  <a:schemeClr val="tx1"/>
                </a:solidFill>
                <a:effectLst/>
                <a:latin typeface="+mn-lt"/>
                <a:ea typeface="+mn-ea"/>
                <a:cs typeface="+mn-cs"/>
              </a:rPr>
              <a:t> and rental will be at 400,000 GBP. </a:t>
            </a:r>
          </a:p>
          <a:p>
            <a:r>
              <a:rPr lang="en-GB" sz="1200" kern="1200" dirty="0" smtClean="0">
                <a:solidFill>
                  <a:schemeClr val="tx1"/>
                </a:solidFill>
                <a:effectLst/>
                <a:latin typeface="+mn-lt"/>
                <a:ea typeface="+mn-ea"/>
                <a:cs typeface="+mn-cs"/>
              </a:rPr>
              <a:t>The remaining fund is used for equipment for maintenance (30,000 GBP), licences and professional fees (11,000 GBP), office related equipment (7,000 GBP), recruitment and training (11,000 GBP), marketing (6,000 GBP) and security (3,000 GBP). </a:t>
            </a:r>
            <a:endParaRPr lang="en-GB" dirty="0"/>
          </a:p>
        </p:txBody>
      </p:sp>
      <p:sp>
        <p:nvSpPr>
          <p:cNvPr id="4" name="Slide Number Placeholder 3"/>
          <p:cNvSpPr>
            <a:spLocks noGrp="1"/>
          </p:cNvSpPr>
          <p:nvPr>
            <p:ph type="sldNum" sz="quarter" idx="10"/>
          </p:nvPr>
        </p:nvSpPr>
        <p:spPr/>
        <p:txBody>
          <a:bodyPr/>
          <a:lstStyle/>
          <a:p>
            <a:fld id="{E4F4132F-D063-4536-8BAB-D5E4ECE12E42}" type="slidenum">
              <a:rPr lang="en-GB" smtClean="0"/>
              <a:pPr/>
              <a:t>16</a:t>
            </a:fld>
            <a:endParaRPr lang="en-GB" dirty="0"/>
          </a:p>
        </p:txBody>
      </p:sp>
    </p:spTree>
    <p:extLst>
      <p:ext uri="{BB962C8B-B14F-4D97-AF65-F5344CB8AC3E}">
        <p14:creationId xmlns="" xmlns:p14="http://schemas.microsoft.com/office/powerpoint/2010/main" val="23694708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above table provides the projected operational costs of the NBCB for a period of one month where the maximum expense is on wages (62,500 GBP) and fuel (50,000 GBP). </a:t>
            </a:r>
          </a:p>
          <a:p>
            <a:r>
              <a:rPr lang="en-GB" sz="1200" kern="1200" dirty="0" smtClean="0">
                <a:solidFill>
                  <a:schemeClr val="tx1"/>
                </a:solidFill>
                <a:effectLst/>
                <a:latin typeface="+mn-lt"/>
                <a:ea typeface="+mn-ea"/>
                <a:cs typeface="+mn-cs"/>
              </a:rPr>
              <a:t>Based on the projected operational costs, the forecast is made in terms of projected profit and loss for 6 months.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differences in costs include possible increase in maintenance or fuel costs</a:t>
            </a:r>
            <a:endParaRPr lang="en-GB" dirty="0"/>
          </a:p>
        </p:txBody>
      </p:sp>
      <p:sp>
        <p:nvSpPr>
          <p:cNvPr id="4" name="Slide Number Placeholder 3"/>
          <p:cNvSpPr>
            <a:spLocks noGrp="1"/>
          </p:cNvSpPr>
          <p:nvPr>
            <p:ph type="sldNum" sz="quarter" idx="10"/>
          </p:nvPr>
        </p:nvSpPr>
        <p:spPr/>
        <p:txBody>
          <a:bodyPr/>
          <a:lstStyle/>
          <a:p>
            <a:fld id="{E4F4132F-D063-4536-8BAB-D5E4ECE12E42}" type="slidenum">
              <a:rPr lang="en-GB" smtClean="0"/>
              <a:pPr/>
              <a:t>17</a:t>
            </a:fld>
            <a:endParaRPr lang="en-GB" dirty="0"/>
          </a:p>
        </p:txBody>
      </p:sp>
    </p:spTree>
    <p:extLst>
      <p:ext uri="{BB962C8B-B14F-4D97-AF65-F5344CB8AC3E}">
        <p14:creationId xmlns="" xmlns:p14="http://schemas.microsoft.com/office/powerpoint/2010/main" val="5944189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The above table presents the</a:t>
            </a:r>
            <a:r>
              <a:rPr lang="en-IN" baseline="0" dirty="0" smtClean="0"/>
              <a:t> </a:t>
            </a:r>
            <a:r>
              <a:rPr lang="en-GB" sz="1200" kern="1200" dirty="0" smtClean="0">
                <a:solidFill>
                  <a:schemeClr val="tx1"/>
                </a:solidFill>
                <a:effectLst/>
                <a:latin typeface="+mn-lt"/>
                <a:ea typeface="+mn-ea"/>
                <a:cs typeface="+mn-cs"/>
              </a:rPr>
              <a:t>projected profit and loss for six months</a:t>
            </a:r>
          </a:p>
          <a:p>
            <a:endParaRPr lang="en-GB" dirty="0"/>
          </a:p>
        </p:txBody>
      </p:sp>
      <p:sp>
        <p:nvSpPr>
          <p:cNvPr id="4" name="Slide Number Placeholder 3"/>
          <p:cNvSpPr>
            <a:spLocks noGrp="1"/>
          </p:cNvSpPr>
          <p:nvPr>
            <p:ph type="sldNum" sz="quarter" idx="10"/>
          </p:nvPr>
        </p:nvSpPr>
        <p:spPr/>
        <p:txBody>
          <a:bodyPr/>
          <a:lstStyle/>
          <a:p>
            <a:fld id="{E4F4132F-D063-4536-8BAB-D5E4ECE12E42}" type="slidenum">
              <a:rPr lang="en-GB" smtClean="0"/>
              <a:pPr/>
              <a:t>18</a:t>
            </a:fld>
            <a:endParaRPr lang="en-GB" dirty="0"/>
          </a:p>
        </p:txBody>
      </p:sp>
    </p:spTree>
    <p:extLst>
      <p:ext uri="{BB962C8B-B14F-4D97-AF65-F5344CB8AC3E}">
        <p14:creationId xmlns="" xmlns:p14="http://schemas.microsoft.com/office/powerpoint/2010/main" val="39148917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use of capital budgeting methods like Net Present Value helps assess the value of the projects and thereby determine the most effective and profitable venture.</a:t>
            </a:r>
          </a:p>
          <a:p>
            <a:endParaRPr lang="en-IN"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This plan will examine the comparative costs of Wi-Fi enabled buses launch and senior citizen friendly bus stops using NPV to see the overall return</a:t>
            </a:r>
            <a:endParaRPr lang="en-GB" dirty="0"/>
          </a:p>
        </p:txBody>
      </p:sp>
      <p:sp>
        <p:nvSpPr>
          <p:cNvPr id="4" name="Slide Number Placeholder 3"/>
          <p:cNvSpPr>
            <a:spLocks noGrp="1"/>
          </p:cNvSpPr>
          <p:nvPr>
            <p:ph type="sldNum" sz="quarter" idx="10"/>
          </p:nvPr>
        </p:nvSpPr>
        <p:spPr/>
        <p:txBody>
          <a:bodyPr/>
          <a:lstStyle/>
          <a:p>
            <a:fld id="{E4F4132F-D063-4536-8BAB-D5E4ECE12E42}" type="slidenum">
              <a:rPr lang="en-GB" smtClean="0"/>
              <a:pPr/>
              <a:t>19</a:t>
            </a:fld>
            <a:endParaRPr lang="en-GB" dirty="0"/>
          </a:p>
        </p:txBody>
      </p:sp>
    </p:spTree>
    <p:extLst>
      <p:ext uri="{BB962C8B-B14F-4D97-AF65-F5344CB8AC3E}">
        <p14:creationId xmlns="" xmlns:p14="http://schemas.microsoft.com/office/powerpoint/2010/main" val="666612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A market analysis is required to understand the economic climate in which the business is set to operate in. </a:t>
            </a:r>
          </a:p>
          <a:p>
            <a:endParaRPr lang="en-IN" dirty="0" smtClean="0"/>
          </a:p>
          <a:p>
            <a:r>
              <a:rPr lang="en-IN" dirty="0" smtClean="0"/>
              <a:t>This</a:t>
            </a:r>
            <a:r>
              <a:rPr lang="en-IN" baseline="0" dirty="0" smtClean="0"/>
              <a:t> slide presents </a:t>
            </a:r>
            <a:r>
              <a:rPr lang="en-GB" sz="1200" kern="1200" dirty="0" smtClean="0">
                <a:solidFill>
                  <a:schemeClr val="tx1"/>
                </a:solidFill>
                <a:effectLst/>
                <a:latin typeface="+mn-lt"/>
                <a:ea typeface="+mn-ea"/>
                <a:cs typeface="+mn-cs"/>
              </a:rPr>
              <a:t>the macro-environment of BCB, focussing particularly on the political</a:t>
            </a:r>
            <a:r>
              <a:rPr lang="en-GB" sz="1200" kern="1200" baseline="0" dirty="0" smtClean="0">
                <a:solidFill>
                  <a:schemeClr val="tx1"/>
                </a:solidFill>
                <a:effectLst/>
                <a:latin typeface="+mn-lt"/>
                <a:ea typeface="+mn-ea"/>
                <a:cs typeface="+mn-cs"/>
              </a:rPr>
              <a:t> factors. </a:t>
            </a:r>
          </a:p>
          <a:p>
            <a:endParaRPr lang="en-IN" sz="1200" kern="1200" baseline="0" dirty="0" smtClean="0">
              <a:solidFill>
                <a:schemeClr val="tx1"/>
              </a:solidFill>
              <a:effectLst/>
              <a:latin typeface="+mn-lt"/>
              <a:ea typeface="+mn-ea"/>
              <a:cs typeface="+mn-cs"/>
            </a:endParaRPr>
          </a:p>
          <a:p>
            <a:endParaRPr lang="en-IN" sz="1200" kern="1200" baseline="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Buses and coaches account for 5.4% of all passenger kilometres travelled in the Great Britain with buses being the second most commonly used method of transport after cars.  However, the increase in fares (15% over the last 8 years) and the decrease in passenger journey (5.1% over the last 10 years) have made it difficult for buses to operate in the UK. Furthermore, the funding for buses by local authorities in England including Brighton has reduced significantly </a:t>
            </a:r>
            <a:endParaRPr lang="en-GB" dirty="0"/>
          </a:p>
        </p:txBody>
      </p:sp>
      <p:sp>
        <p:nvSpPr>
          <p:cNvPr id="4" name="Slide Number Placeholder 3"/>
          <p:cNvSpPr>
            <a:spLocks noGrp="1"/>
          </p:cNvSpPr>
          <p:nvPr>
            <p:ph type="sldNum" sz="quarter" idx="10"/>
          </p:nvPr>
        </p:nvSpPr>
        <p:spPr/>
        <p:txBody>
          <a:bodyPr/>
          <a:lstStyle/>
          <a:p>
            <a:fld id="{E4F4132F-D063-4536-8BAB-D5E4ECE12E42}" type="slidenum">
              <a:rPr lang="en-GB" smtClean="0"/>
              <a:pPr/>
              <a:t>3</a:t>
            </a:fld>
            <a:endParaRPr lang="en-GB" dirty="0"/>
          </a:p>
        </p:txBody>
      </p:sp>
    </p:spTree>
    <p:extLst>
      <p:ext uri="{BB962C8B-B14F-4D97-AF65-F5344CB8AC3E}">
        <p14:creationId xmlns="" xmlns:p14="http://schemas.microsoft.com/office/powerpoint/2010/main" val="3320125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This slide presents</a:t>
            </a:r>
            <a:r>
              <a:rPr lang="en-IN" baseline="0" dirty="0" smtClean="0"/>
              <a:t> the economic factors surrounding BCB</a:t>
            </a:r>
            <a:endParaRPr lang="en-GB" dirty="0"/>
          </a:p>
        </p:txBody>
      </p:sp>
      <p:sp>
        <p:nvSpPr>
          <p:cNvPr id="4" name="Slide Number Placeholder 3"/>
          <p:cNvSpPr>
            <a:spLocks noGrp="1"/>
          </p:cNvSpPr>
          <p:nvPr>
            <p:ph type="sldNum" sz="quarter" idx="10"/>
          </p:nvPr>
        </p:nvSpPr>
        <p:spPr/>
        <p:txBody>
          <a:bodyPr/>
          <a:lstStyle/>
          <a:p>
            <a:fld id="{E4F4132F-D063-4536-8BAB-D5E4ECE12E42}" type="slidenum">
              <a:rPr lang="en-GB" smtClean="0"/>
              <a:pPr/>
              <a:t>4</a:t>
            </a:fld>
            <a:endParaRPr lang="en-GB" dirty="0"/>
          </a:p>
        </p:txBody>
      </p:sp>
    </p:spTree>
    <p:extLst>
      <p:ext uri="{BB962C8B-B14F-4D97-AF65-F5344CB8AC3E}">
        <p14:creationId xmlns="" xmlns:p14="http://schemas.microsoft.com/office/powerpoint/2010/main" val="883315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This slide presents the social and technological factors in</a:t>
            </a:r>
            <a:r>
              <a:rPr lang="en-IN" baseline="0" dirty="0" smtClean="0"/>
              <a:t> relation to BCB.</a:t>
            </a:r>
            <a:endParaRPr lang="en-GB" dirty="0"/>
          </a:p>
        </p:txBody>
      </p:sp>
      <p:sp>
        <p:nvSpPr>
          <p:cNvPr id="4" name="Slide Number Placeholder 3"/>
          <p:cNvSpPr>
            <a:spLocks noGrp="1"/>
          </p:cNvSpPr>
          <p:nvPr>
            <p:ph type="sldNum" sz="quarter" idx="10"/>
          </p:nvPr>
        </p:nvSpPr>
        <p:spPr/>
        <p:txBody>
          <a:bodyPr/>
          <a:lstStyle/>
          <a:p>
            <a:fld id="{E4F4132F-D063-4536-8BAB-D5E4ECE12E42}" type="slidenum">
              <a:rPr lang="en-GB" smtClean="0"/>
              <a:pPr/>
              <a:t>5</a:t>
            </a:fld>
            <a:endParaRPr lang="en-GB" dirty="0"/>
          </a:p>
        </p:txBody>
      </p:sp>
    </p:spTree>
    <p:extLst>
      <p:ext uri="{BB962C8B-B14F-4D97-AF65-F5344CB8AC3E}">
        <p14:creationId xmlns="" xmlns:p14="http://schemas.microsoft.com/office/powerpoint/2010/main" val="845480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kern="1200" dirty="0" smtClean="0">
                <a:solidFill>
                  <a:schemeClr val="tx1"/>
                </a:solidFill>
                <a:effectLst/>
                <a:latin typeface="+mn-lt"/>
                <a:ea typeface="+mn-ea"/>
                <a:cs typeface="+mn-cs"/>
              </a:rPr>
              <a:t>The current slide provides the SWOT analysis of NBCB.</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aim of this analysis is to assess the current strengths and weaknesses of NBCB to launch a new business service. </a:t>
            </a:r>
          </a:p>
          <a:p>
            <a:endParaRPr lang="en-IN"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It is argued that the primary strength of the NBCB is the fact that the operation is to be launched by a group of bus operators (Co-operative). This will help gain support from the local community. The primary drawbacks that the NBCB have is the possible lack of financial support. The cooperative will need money even if it were to rent the buses from the council in terms of wages, maintenance and insurance</a:t>
            </a:r>
          </a:p>
          <a:p>
            <a:endParaRPr lang="en-I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opportunities available to NBCB are extensive. It is argued that NBCB can promote services which have new value propositions thereby increasing consumer interest in taking public transport.  The primary factors aimed at include convenience travel, value added services and efficiency of operations. The threats faced by NBCB include increase in private transport, possible increase in fares and the possible launch of bus services by private operators. The cost of launch of the NBCB is expensive primarily due to the cost of the buses. </a:t>
            </a:r>
          </a:p>
          <a:p>
            <a:endParaRPr lang="en-GB" dirty="0"/>
          </a:p>
        </p:txBody>
      </p:sp>
      <p:sp>
        <p:nvSpPr>
          <p:cNvPr id="4" name="Slide Number Placeholder 3"/>
          <p:cNvSpPr>
            <a:spLocks noGrp="1"/>
          </p:cNvSpPr>
          <p:nvPr>
            <p:ph type="sldNum" sz="quarter" idx="10"/>
          </p:nvPr>
        </p:nvSpPr>
        <p:spPr/>
        <p:txBody>
          <a:bodyPr/>
          <a:lstStyle/>
          <a:p>
            <a:fld id="{E4F4132F-D063-4536-8BAB-D5E4ECE12E42}" type="slidenum">
              <a:rPr lang="en-GB" smtClean="0"/>
              <a:pPr/>
              <a:t>6</a:t>
            </a:fld>
            <a:endParaRPr lang="en-GB" dirty="0"/>
          </a:p>
        </p:txBody>
      </p:sp>
    </p:spTree>
    <p:extLst>
      <p:ext uri="{BB962C8B-B14F-4D97-AF65-F5344CB8AC3E}">
        <p14:creationId xmlns="" xmlns:p14="http://schemas.microsoft.com/office/powerpoint/2010/main" val="746232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This slide presents the demographic statistics related to the population of Brighton. </a:t>
            </a:r>
          </a:p>
          <a:p>
            <a:endParaRPr lang="en-IN" dirty="0" smtClean="0"/>
          </a:p>
          <a:p>
            <a:r>
              <a:rPr lang="en-IN" dirty="0" smtClean="0"/>
              <a:t>It should be noted that </a:t>
            </a:r>
            <a:r>
              <a:rPr lang="en-GB" sz="1200" kern="1200" dirty="0" smtClean="0">
                <a:solidFill>
                  <a:schemeClr val="tx1"/>
                </a:solidFill>
                <a:effectLst/>
                <a:latin typeface="+mn-lt"/>
                <a:ea typeface="+mn-ea"/>
                <a:cs typeface="+mn-cs"/>
              </a:rPr>
              <a:t>Brighton is considered a Metropolitan area with a population of 273, 769 people with an increase in 10.3% when compared to the 2001.</a:t>
            </a:r>
            <a:endParaRPr lang="en-GB" dirty="0"/>
          </a:p>
        </p:txBody>
      </p:sp>
      <p:sp>
        <p:nvSpPr>
          <p:cNvPr id="4" name="Slide Number Placeholder 3"/>
          <p:cNvSpPr>
            <a:spLocks noGrp="1"/>
          </p:cNvSpPr>
          <p:nvPr>
            <p:ph type="sldNum" sz="quarter" idx="10"/>
          </p:nvPr>
        </p:nvSpPr>
        <p:spPr/>
        <p:txBody>
          <a:bodyPr/>
          <a:lstStyle/>
          <a:p>
            <a:fld id="{E4F4132F-D063-4536-8BAB-D5E4ECE12E42}" type="slidenum">
              <a:rPr lang="en-GB" smtClean="0"/>
              <a:pPr/>
              <a:t>7</a:t>
            </a:fld>
            <a:endParaRPr lang="en-GB" dirty="0"/>
          </a:p>
        </p:txBody>
      </p:sp>
    </p:spTree>
    <p:extLst>
      <p:ext uri="{BB962C8B-B14F-4D97-AF65-F5344CB8AC3E}">
        <p14:creationId xmlns="" xmlns:p14="http://schemas.microsoft.com/office/powerpoint/2010/main" val="623607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customer segmentation analysis identified five unique areas which the BCB can pursue to improve its standing with the passengers and increase passenger traffic and one area to help increase general revenue</a:t>
            </a:r>
          </a:p>
          <a:p>
            <a:endParaRPr lang="en-IN" sz="1200" kern="1200" dirty="0" smtClean="0">
              <a:solidFill>
                <a:schemeClr val="tx1"/>
              </a:solidFill>
              <a:effectLst/>
              <a:latin typeface="+mn-lt"/>
              <a:ea typeface="+mn-ea"/>
              <a:cs typeface="+mn-cs"/>
            </a:endParaRPr>
          </a:p>
          <a:p>
            <a:r>
              <a:rPr lang="en-IN" sz="1200" kern="1200" dirty="0" smtClean="0">
                <a:solidFill>
                  <a:schemeClr val="tx1"/>
                </a:solidFill>
                <a:effectLst/>
                <a:latin typeface="+mn-lt"/>
                <a:ea typeface="+mn-ea"/>
                <a:cs typeface="+mn-cs"/>
              </a:rPr>
              <a:t>This slide presents the five value propositions for BCB</a:t>
            </a:r>
          </a:p>
          <a:p>
            <a:r>
              <a:rPr lang="en-IN" sz="1200" kern="1200" dirty="0" smtClean="0">
                <a:solidFill>
                  <a:schemeClr val="tx1"/>
                </a:solidFill>
                <a:effectLst/>
                <a:latin typeface="+mn-lt"/>
                <a:ea typeface="+mn-ea"/>
                <a:cs typeface="+mn-cs"/>
              </a:rPr>
              <a:t>(Consult</a:t>
            </a:r>
            <a:r>
              <a:rPr lang="en-IN" sz="1200" kern="1200" baseline="0" dirty="0" smtClean="0">
                <a:solidFill>
                  <a:schemeClr val="tx1"/>
                </a:solidFill>
                <a:effectLst/>
                <a:latin typeface="+mn-lt"/>
                <a:ea typeface="+mn-ea"/>
                <a:cs typeface="+mn-cs"/>
              </a:rPr>
              <a:t> with the report)</a:t>
            </a:r>
            <a:endParaRPr lang="en-GB" dirty="0"/>
          </a:p>
        </p:txBody>
      </p:sp>
      <p:sp>
        <p:nvSpPr>
          <p:cNvPr id="4" name="Slide Number Placeholder 3"/>
          <p:cNvSpPr>
            <a:spLocks noGrp="1"/>
          </p:cNvSpPr>
          <p:nvPr>
            <p:ph type="sldNum" sz="quarter" idx="10"/>
          </p:nvPr>
        </p:nvSpPr>
        <p:spPr/>
        <p:txBody>
          <a:bodyPr/>
          <a:lstStyle/>
          <a:p>
            <a:fld id="{E4F4132F-D063-4536-8BAB-D5E4ECE12E42}" type="slidenum">
              <a:rPr lang="en-GB" smtClean="0"/>
              <a:pPr/>
              <a:t>8</a:t>
            </a:fld>
            <a:endParaRPr lang="en-GB" dirty="0"/>
          </a:p>
        </p:txBody>
      </p:sp>
    </p:spTree>
    <p:extLst>
      <p:ext uri="{BB962C8B-B14F-4D97-AF65-F5344CB8AC3E}">
        <p14:creationId xmlns="" xmlns:p14="http://schemas.microsoft.com/office/powerpoint/2010/main" val="1433701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determination of the right channel to reach the customers will help enhance value proposition.</a:t>
            </a:r>
          </a:p>
          <a:p>
            <a:endParaRPr lang="en-IN"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This report argues that the customers will be reached through direct sales with passengers using the service as a result of advertising and effective service promotion. In the future a dedicated website will be launched to help track different routes and identify the real time position of the buses. </a:t>
            </a:r>
          </a:p>
          <a:p>
            <a:endParaRPr lang="en-IN"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4F4132F-D063-4536-8BAB-D5E4ECE12E42}" type="slidenum">
              <a:rPr lang="en-GB" smtClean="0"/>
              <a:pPr/>
              <a:t>9</a:t>
            </a:fld>
            <a:endParaRPr lang="en-GB" dirty="0"/>
          </a:p>
        </p:txBody>
      </p:sp>
    </p:spTree>
    <p:extLst>
      <p:ext uri="{BB962C8B-B14F-4D97-AF65-F5344CB8AC3E}">
        <p14:creationId xmlns="" xmlns:p14="http://schemas.microsoft.com/office/powerpoint/2010/main" val="3969426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This slide presents the bus operator income in the UK for the past five years. </a:t>
            </a:r>
            <a:endParaRPr lang="en-GB" dirty="0"/>
          </a:p>
        </p:txBody>
      </p:sp>
      <p:sp>
        <p:nvSpPr>
          <p:cNvPr id="4" name="Slide Number Placeholder 3"/>
          <p:cNvSpPr>
            <a:spLocks noGrp="1"/>
          </p:cNvSpPr>
          <p:nvPr>
            <p:ph type="sldNum" sz="quarter" idx="10"/>
          </p:nvPr>
        </p:nvSpPr>
        <p:spPr/>
        <p:txBody>
          <a:bodyPr/>
          <a:lstStyle/>
          <a:p>
            <a:fld id="{E4F4132F-D063-4536-8BAB-D5E4ECE12E42}" type="slidenum">
              <a:rPr lang="en-GB" smtClean="0"/>
              <a:pPr/>
              <a:t>10</a:t>
            </a:fld>
            <a:endParaRPr lang="en-GB" dirty="0"/>
          </a:p>
        </p:txBody>
      </p:sp>
    </p:spTree>
    <p:extLst>
      <p:ext uri="{BB962C8B-B14F-4D97-AF65-F5344CB8AC3E}">
        <p14:creationId xmlns="" xmlns:p14="http://schemas.microsoft.com/office/powerpoint/2010/main" val="31938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AB3C7BF-E139-45DF-8EDA-E81B060C4252}" type="datetime1">
              <a:rPr lang="en-US" smtClean="0"/>
              <a:t>10/27/2014</a:t>
            </a:fld>
            <a:endParaRPr lang="en-US" dirty="0"/>
          </a:p>
        </p:txBody>
      </p:sp>
      <p:sp>
        <p:nvSpPr>
          <p:cNvPr id="5" name="Footer Placeholder 4"/>
          <p:cNvSpPr>
            <a:spLocks noGrp="1"/>
          </p:cNvSpPr>
          <p:nvPr>
            <p:ph type="ftr" sz="quarter" idx="11"/>
          </p:nvPr>
        </p:nvSpPr>
        <p:spPr/>
        <p:txBody>
          <a:bodyPr/>
          <a:lstStyle/>
          <a:p>
            <a:r>
              <a:rPr lang="en-US" smtClean="0"/>
              <a:t>Newessays.co.uk Sample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78788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AA6592-CD64-4E34-A70C-6E1BFBEC885B}" type="datetime1">
              <a:rPr lang="en-US" smtClean="0"/>
              <a:t>10/27/2014</a:t>
            </a:fld>
            <a:endParaRPr lang="en-US" dirty="0"/>
          </a:p>
        </p:txBody>
      </p:sp>
      <p:sp>
        <p:nvSpPr>
          <p:cNvPr id="6" name="Footer Placeholder 5"/>
          <p:cNvSpPr>
            <a:spLocks noGrp="1"/>
          </p:cNvSpPr>
          <p:nvPr>
            <p:ph type="ftr" sz="quarter" idx="11"/>
          </p:nvPr>
        </p:nvSpPr>
        <p:spPr/>
        <p:txBody>
          <a:bodyPr/>
          <a:lstStyle/>
          <a:p>
            <a:r>
              <a:rPr lang="en-US" smtClean="0"/>
              <a:t>Newessays.co.uk Sample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543224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2EE809-5F1C-434F-9BD5-977271DF50C9}" type="datetime1">
              <a:rPr lang="en-US" smtClean="0"/>
              <a:t>10/27/2014</a:t>
            </a:fld>
            <a:endParaRPr lang="en-US" dirty="0"/>
          </a:p>
        </p:txBody>
      </p:sp>
      <p:sp>
        <p:nvSpPr>
          <p:cNvPr id="5" name="Footer Placeholder 4"/>
          <p:cNvSpPr>
            <a:spLocks noGrp="1"/>
          </p:cNvSpPr>
          <p:nvPr>
            <p:ph type="ftr" sz="quarter" idx="11"/>
          </p:nvPr>
        </p:nvSpPr>
        <p:spPr/>
        <p:txBody>
          <a:bodyPr/>
          <a:lstStyle/>
          <a:p>
            <a:r>
              <a:rPr lang="en-US" smtClean="0"/>
              <a:t>Newessays.co.uk Sample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8912562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F1E012-FCCB-4AFF-A0BD-124512AFA960}" type="datetime1">
              <a:rPr lang="en-US" smtClean="0"/>
              <a:t>10/27/2014</a:t>
            </a:fld>
            <a:endParaRPr lang="en-US" dirty="0"/>
          </a:p>
        </p:txBody>
      </p:sp>
      <p:sp>
        <p:nvSpPr>
          <p:cNvPr id="5" name="Footer Placeholder 4"/>
          <p:cNvSpPr>
            <a:spLocks noGrp="1"/>
          </p:cNvSpPr>
          <p:nvPr>
            <p:ph type="ftr" sz="quarter" idx="11"/>
          </p:nvPr>
        </p:nvSpPr>
        <p:spPr/>
        <p:txBody>
          <a:bodyPr/>
          <a:lstStyle/>
          <a:p>
            <a:r>
              <a:rPr lang="en-US" smtClean="0"/>
              <a:t>Newessays.co.uk Sample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 xmlns:p14="http://schemas.microsoft.com/office/powerpoint/2010/main" val="11357685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630215-D082-4C60-B916-3E1450FD6807}" type="datetime1">
              <a:rPr lang="en-US" smtClean="0"/>
              <a:t>10/27/2014</a:t>
            </a:fld>
            <a:endParaRPr lang="en-US" dirty="0"/>
          </a:p>
        </p:txBody>
      </p:sp>
      <p:sp>
        <p:nvSpPr>
          <p:cNvPr id="5" name="Footer Placeholder 4"/>
          <p:cNvSpPr>
            <a:spLocks noGrp="1"/>
          </p:cNvSpPr>
          <p:nvPr>
            <p:ph type="ftr" sz="quarter" idx="11"/>
          </p:nvPr>
        </p:nvSpPr>
        <p:spPr/>
        <p:txBody>
          <a:bodyPr/>
          <a:lstStyle/>
          <a:p>
            <a:r>
              <a:rPr lang="en-US" smtClean="0"/>
              <a:t>Newessays.co.uk Sample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6203832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E5361CC-60FC-434C-9053-05ACD41D10C4}" type="datetime1">
              <a:rPr lang="en-US" smtClean="0"/>
              <a:t>10/27/2014</a:t>
            </a:fld>
            <a:endParaRPr lang="en-US" dirty="0"/>
          </a:p>
        </p:txBody>
      </p:sp>
      <p:sp>
        <p:nvSpPr>
          <p:cNvPr id="4" name="Footer Placeholder 4"/>
          <p:cNvSpPr>
            <a:spLocks noGrp="1"/>
          </p:cNvSpPr>
          <p:nvPr>
            <p:ph type="ftr" sz="quarter" idx="11"/>
          </p:nvPr>
        </p:nvSpPr>
        <p:spPr/>
        <p:txBody>
          <a:bodyPr/>
          <a:lstStyle/>
          <a:p>
            <a:r>
              <a:rPr lang="en-US" smtClean="0"/>
              <a:t>Newessays.co.uk Sample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8247854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153BDEF-7237-48CE-8399-946446465B20}" type="datetime1">
              <a:rPr lang="en-US" smtClean="0"/>
              <a:t>10/27/2014</a:t>
            </a:fld>
            <a:endParaRPr lang="en-US" dirty="0"/>
          </a:p>
        </p:txBody>
      </p:sp>
      <p:sp>
        <p:nvSpPr>
          <p:cNvPr id="4" name="Footer Placeholder 4"/>
          <p:cNvSpPr>
            <a:spLocks noGrp="1"/>
          </p:cNvSpPr>
          <p:nvPr>
            <p:ph type="ftr" sz="quarter" idx="11"/>
          </p:nvPr>
        </p:nvSpPr>
        <p:spPr/>
        <p:txBody>
          <a:bodyPr/>
          <a:lstStyle/>
          <a:p>
            <a:r>
              <a:rPr lang="en-US" smtClean="0"/>
              <a:t>Newessays.co.uk Sample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8193378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BF4337-5F9E-47B0-8CE2-7359F6494B6A}" type="datetime1">
              <a:rPr lang="en-US" smtClean="0"/>
              <a:t>10/27/2014</a:t>
            </a:fld>
            <a:endParaRPr lang="en-US" dirty="0"/>
          </a:p>
        </p:txBody>
      </p:sp>
      <p:sp>
        <p:nvSpPr>
          <p:cNvPr id="5" name="Footer Placeholder 4"/>
          <p:cNvSpPr>
            <a:spLocks noGrp="1"/>
          </p:cNvSpPr>
          <p:nvPr>
            <p:ph type="ftr" sz="quarter" idx="11"/>
          </p:nvPr>
        </p:nvSpPr>
        <p:spPr/>
        <p:txBody>
          <a:bodyPr/>
          <a:lstStyle/>
          <a:p>
            <a:r>
              <a:rPr lang="en-US" smtClean="0"/>
              <a:t>Newessays.co.uk Sample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9580282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405697-777E-472D-A2F3-65DA22D855F4}" type="datetime1">
              <a:rPr lang="en-US" smtClean="0"/>
              <a:t>10/27/2014</a:t>
            </a:fld>
            <a:endParaRPr lang="en-US" dirty="0"/>
          </a:p>
        </p:txBody>
      </p:sp>
      <p:sp>
        <p:nvSpPr>
          <p:cNvPr id="5" name="Footer Placeholder 4"/>
          <p:cNvSpPr>
            <a:spLocks noGrp="1"/>
          </p:cNvSpPr>
          <p:nvPr>
            <p:ph type="ftr" sz="quarter" idx="11"/>
          </p:nvPr>
        </p:nvSpPr>
        <p:spPr/>
        <p:txBody>
          <a:bodyPr/>
          <a:lstStyle/>
          <a:p>
            <a:r>
              <a:rPr lang="en-US" smtClean="0"/>
              <a:t>Newessays.co.uk Sample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617590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75B1C7-B6B0-43C8-9820-8FFBC5332FFF}" type="datetime1">
              <a:rPr lang="en-US" smtClean="0"/>
              <a:t>10/27/2014</a:t>
            </a:fld>
            <a:endParaRPr lang="en-US" dirty="0"/>
          </a:p>
        </p:txBody>
      </p:sp>
      <p:sp>
        <p:nvSpPr>
          <p:cNvPr id="5" name="Footer Placeholder 4"/>
          <p:cNvSpPr>
            <a:spLocks noGrp="1"/>
          </p:cNvSpPr>
          <p:nvPr>
            <p:ph type="ftr" sz="quarter" idx="11"/>
          </p:nvPr>
        </p:nvSpPr>
        <p:spPr/>
        <p:txBody>
          <a:bodyPr/>
          <a:lstStyle/>
          <a:p>
            <a:r>
              <a:rPr lang="en-US" smtClean="0"/>
              <a:t>Newessays.co.uk Sample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50791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80D7D6-1BCD-4198-AF64-8B659645EF5C}" type="datetime1">
              <a:rPr lang="en-US" smtClean="0"/>
              <a:t>10/27/2014</a:t>
            </a:fld>
            <a:endParaRPr lang="en-US" dirty="0"/>
          </a:p>
        </p:txBody>
      </p:sp>
      <p:sp>
        <p:nvSpPr>
          <p:cNvPr id="5" name="Footer Placeholder 4"/>
          <p:cNvSpPr>
            <a:spLocks noGrp="1"/>
          </p:cNvSpPr>
          <p:nvPr>
            <p:ph type="ftr" sz="quarter" idx="11"/>
          </p:nvPr>
        </p:nvSpPr>
        <p:spPr/>
        <p:txBody>
          <a:bodyPr/>
          <a:lstStyle/>
          <a:p>
            <a:r>
              <a:rPr lang="en-US" smtClean="0"/>
              <a:t>Newessays.co.uk Sample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417990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D2B552A-EEB0-420B-917C-195EA252A269}" type="datetime1">
              <a:rPr lang="en-US" smtClean="0"/>
              <a:t>10/27/2014</a:t>
            </a:fld>
            <a:endParaRPr lang="en-US" dirty="0"/>
          </a:p>
        </p:txBody>
      </p:sp>
      <p:sp>
        <p:nvSpPr>
          <p:cNvPr id="6" name="Footer Placeholder 5"/>
          <p:cNvSpPr>
            <a:spLocks noGrp="1"/>
          </p:cNvSpPr>
          <p:nvPr>
            <p:ph type="ftr" sz="quarter" idx="11"/>
          </p:nvPr>
        </p:nvSpPr>
        <p:spPr/>
        <p:txBody>
          <a:bodyPr/>
          <a:lstStyle/>
          <a:p>
            <a:r>
              <a:rPr lang="en-US" smtClean="0"/>
              <a:t>Newessays.co.uk Sample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58677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CD625A-2D2D-4A26-B185-2E364A8D70C5}" type="datetime1">
              <a:rPr lang="en-US" smtClean="0"/>
              <a:t>10/27/2014</a:t>
            </a:fld>
            <a:endParaRPr lang="en-US" dirty="0"/>
          </a:p>
        </p:txBody>
      </p:sp>
      <p:sp>
        <p:nvSpPr>
          <p:cNvPr id="8" name="Footer Placeholder 7"/>
          <p:cNvSpPr>
            <a:spLocks noGrp="1"/>
          </p:cNvSpPr>
          <p:nvPr>
            <p:ph type="ftr" sz="quarter" idx="11"/>
          </p:nvPr>
        </p:nvSpPr>
        <p:spPr/>
        <p:txBody>
          <a:bodyPr/>
          <a:lstStyle/>
          <a:p>
            <a:r>
              <a:rPr lang="en-US" smtClean="0"/>
              <a:t>Newessays.co.uk Sample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643652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5FEF25BD-60C6-4EC2-8E1A-E31A8CC84DD0}" type="datetime1">
              <a:rPr lang="en-US" smtClean="0"/>
              <a:t>10/27/2014</a:t>
            </a:fld>
            <a:endParaRPr lang="en-US" dirty="0"/>
          </a:p>
        </p:txBody>
      </p:sp>
      <p:sp>
        <p:nvSpPr>
          <p:cNvPr id="5" name="Footer Placeholder 3"/>
          <p:cNvSpPr>
            <a:spLocks noGrp="1"/>
          </p:cNvSpPr>
          <p:nvPr>
            <p:ph type="ftr" sz="quarter" idx="11"/>
          </p:nvPr>
        </p:nvSpPr>
        <p:spPr/>
        <p:txBody>
          <a:bodyPr/>
          <a:lstStyle/>
          <a:p>
            <a:r>
              <a:rPr lang="en-US" smtClean="0"/>
              <a:t>Newessays.co.uk Sample </a:t>
            </a:r>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4176186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2EA36EE-08F2-4CF6-A187-23834D3B3041}" type="datetime1">
              <a:rPr lang="en-US" smtClean="0"/>
              <a:t>10/27/2014</a:t>
            </a:fld>
            <a:endParaRPr lang="en-US" dirty="0"/>
          </a:p>
        </p:txBody>
      </p:sp>
      <p:sp>
        <p:nvSpPr>
          <p:cNvPr id="5" name="Footer Placeholder 2"/>
          <p:cNvSpPr>
            <a:spLocks noGrp="1"/>
          </p:cNvSpPr>
          <p:nvPr>
            <p:ph type="ftr" sz="quarter" idx="11"/>
          </p:nvPr>
        </p:nvSpPr>
        <p:spPr/>
        <p:txBody>
          <a:bodyPr/>
          <a:lstStyle/>
          <a:p>
            <a:r>
              <a:rPr lang="en-US" smtClean="0"/>
              <a:t>Newessays.co.uk Sample </a:t>
            </a:r>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527358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0E6657E6-4ABA-4599-94C1-342658A77411}" type="datetime1">
              <a:rPr lang="en-US" smtClean="0"/>
              <a:t>10/27/2014</a:t>
            </a:fld>
            <a:endParaRPr lang="en-US" dirty="0"/>
          </a:p>
        </p:txBody>
      </p:sp>
      <p:sp>
        <p:nvSpPr>
          <p:cNvPr id="5" name="Footer Placeholder 5"/>
          <p:cNvSpPr>
            <a:spLocks noGrp="1"/>
          </p:cNvSpPr>
          <p:nvPr>
            <p:ph type="ftr" sz="quarter" idx="11"/>
          </p:nvPr>
        </p:nvSpPr>
        <p:spPr/>
        <p:txBody>
          <a:bodyPr/>
          <a:lstStyle/>
          <a:p>
            <a:r>
              <a:rPr lang="en-US" smtClean="0"/>
              <a:t>Newessays.co.uk Sample </a:t>
            </a:r>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038216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6C844F-5822-4DA4-A905-9DE1A90B0655}" type="datetime1">
              <a:rPr lang="en-US" smtClean="0"/>
              <a:t>10/27/2014</a:t>
            </a:fld>
            <a:endParaRPr lang="en-US" dirty="0"/>
          </a:p>
        </p:txBody>
      </p:sp>
      <p:sp>
        <p:nvSpPr>
          <p:cNvPr id="6" name="Footer Placeholder 5"/>
          <p:cNvSpPr>
            <a:spLocks noGrp="1"/>
          </p:cNvSpPr>
          <p:nvPr>
            <p:ph type="ftr" sz="quarter" idx="11"/>
          </p:nvPr>
        </p:nvSpPr>
        <p:spPr/>
        <p:txBody>
          <a:bodyPr/>
          <a:lstStyle/>
          <a:p>
            <a:r>
              <a:rPr lang="en-US" smtClean="0"/>
              <a:t>Newessays.co.uk Sample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767649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79FDEF9-E4B6-43D0-85E3-BD7C6B096B1B}" type="datetime1">
              <a:rPr lang="en-US" smtClean="0"/>
              <a:t>10/27/2014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smtClean="0"/>
              <a:t>Newessays.co.uk Sample </a:t>
            </a:r>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0858498"/>
      </p:ext>
    </p:extLst>
  </p:cSld>
  <p:clrMap bg1="dk1" tx1="lt1" bg2="dk2"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hf sldNum="0" hd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bhlis.org/census2011" TargetMode="External"/><Relationship Id="rId2" Type="http://schemas.openxmlformats.org/officeDocument/2006/relationships/hyperlink" Target="http://www.buses.co.uk/" TargetMode="External"/><Relationship Id="rId1" Type="http://schemas.openxmlformats.org/officeDocument/2006/relationships/slideLayout" Target="../slideLayouts/slideLayout2.xml"/><Relationship Id="rId4" Type="http://schemas.openxmlformats.org/officeDocument/2006/relationships/hyperlink" Target="https://www.gov.uk/government/uploads/system/uploads/attachment_data/file/31883/12-689-government-response-competition-commission-local-bus-services-investigation.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bettertransport.org.uk/local_campaigning/online_guides/better_buses/understand_processes/bus_funding" TargetMode="External"/><Relationship Id="rId2" Type="http://schemas.openxmlformats.org/officeDocument/2006/relationships/hyperlink" Target="http://www.bettertransport.org.uk/files/Buses_In_Crisis_Report_AW_PDF_09.12.13.pdf" TargetMode="External"/><Relationship Id="rId1" Type="http://schemas.openxmlformats.org/officeDocument/2006/relationships/slideLayout" Target="../slideLayouts/slideLayout2.xml"/><Relationship Id="rId4" Type="http://schemas.openxmlformats.org/officeDocument/2006/relationships/hyperlink" Target="https://www.gov.uk/government/uploads/system/uploads/attachment_data/file/9110/impact-assessment.pdf"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www.dailymail.co.uk/news/article-2570718/Boom-free-bus-passes-no-buses-Pensioner-perk-popular-councils-forced-axe-services-pay-it.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400" dirty="0">
                <a:solidFill>
                  <a:schemeClr val="tx1"/>
                </a:solidFill>
              </a:rPr>
              <a:t>Business Plan for New Brighton Council Bus Service (NBCB)</a:t>
            </a:r>
          </a:p>
        </p:txBody>
      </p:sp>
      <p:sp>
        <p:nvSpPr>
          <p:cNvPr id="3" name="Subtitle 2"/>
          <p:cNvSpPr>
            <a:spLocks noGrp="1"/>
          </p:cNvSpPr>
          <p:nvPr>
            <p:ph type="subTitle" idx="1"/>
          </p:nvPr>
        </p:nvSpPr>
        <p:spPr/>
        <p:txBody>
          <a:bodyPr/>
          <a:lstStyle/>
          <a:p>
            <a:endParaRPr lang="en-GB" dirty="0" smtClean="0"/>
          </a:p>
          <a:p>
            <a:endParaRPr lang="en-GB" dirty="0"/>
          </a:p>
        </p:txBody>
      </p:sp>
      <p:sp>
        <p:nvSpPr>
          <p:cNvPr id="4" name="Footer Placeholder 3"/>
          <p:cNvSpPr>
            <a:spLocks noGrp="1"/>
          </p:cNvSpPr>
          <p:nvPr>
            <p:ph type="ftr" sz="quarter" idx="11"/>
          </p:nvPr>
        </p:nvSpPr>
        <p:spPr/>
        <p:txBody>
          <a:bodyPr/>
          <a:lstStyle/>
          <a:p>
            <a:r>
              <a:rPr lang="en-US" smtClean="0"/>
              <a:t>Newessays.co.uk Sample </a:t>
            </a:r>
            <a:endParaRPr lang="en-US" dirty="0"/>
          </a:p>
        </p:txBody>
      </p:sp>
    </p:spTree>
    <p:extLst>
      <p:ext uri="{BB962C8B-B14F-4D97-AF65-F5344CB8AC3E}">
        <p14:creationId xmlns="" xmlns:p14="http://schemas.microsoft.com/office/powerpoint/2010/main" val="18117624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Revenue </a:t>
            </a:r>
            <a:r>
              <a:rPr lang="en-GB" dirty="0"/>
              <a:t>Streams</a:t>
            </a:r>
          </a:p>
        </p:txBody>
      </p:sp>
      <p:graphicFrame>
        <p:nvGraphicFramePr>
          <p:cNvPr id="9" name="Picture Placeholder 8"/>
          <p:cNvGraphicFramePr>
            <a:graphicFrameLocks noGrp="1"/>
          </p:cNvGraphicFramePr>
          <p:nvPr>
            <p:ph type="pic" idx="1"/>
            <p:extLst>
              <p:ext uri="{D42A27DB-BD31-4B8C-83A1-F6EECF244321}">
                <p14:modId xmlns="" xmlns:p14="http://schemas.microsoft.com/office/powerpoint/2010/main" val="219060473"/>
              </p:ext>
            </p:extLst>
          </p:nvPr>
        </p:nvGraphicFramePr>
        <p:xfrm>
          <a:off x="1155700" y="685800"/>
          <a:ext cx="8824913" cy="364013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6"/>
          <p:cNvSpPr>
            <a:spLocks noGrp="1"/>
          </p:cNvSpPr>
          <p:nvPr>
            <p:ph type="body" sz="half" idx="2"/>
          </p:nvPr>
        </p:nvSpPr>
        <p:spPr/>
        <p:txBody>
          <a:bodyPr>
            <a:noAutofit/>
          </a:bodyPr>
          <a:lstStyle/>
          <a:p>
            <a:r>
              <a:rPr lang="en-GB" sz="1600" dirty="0" smtClean="0"/>
              <a:t>Government support </a:t>
            </a:r>
            <a:r>
              <a:rPr lang="en-GB" sz="1600" dirty="0"/>
              <a:t>for public transport has reduced significantly over the last five </a:t>
            </a:r>
            <a:r>
              <a:rPr lang="en-GB" sz="1600" dirty="0" smtClean="0"/>
              <a:t>years (Keynote, 2014).</a:t>
            </a:r>
            <a:endParaRPr lang="en-GB" sz="1600" dirty="0"/>
          </a:p>
        </p:txBody>
      </p:sp>
      <p:sp>
        <p:nvSpPr>
          <p:cNvPr id="5" name="Footer Placeholder 4"/>
          <p:cNvSpPr>
            <a:spLocks noGrp="1"/>
          </p:cNvSpPr>
          <p:nvPr>
            <p:ph type="ftr" sz="quarter" idx="11"/>
          </p:nvPr>
        </p:nvSpPr>
        <p:spPr/>
        <p:txBody>
          <a:bodyPr/>
          <a:lstStyle/>
          <a:p>
            <a:r>
              <a:rPr lang="en-US" smtClean="0"/>
              <a:t>Newessays.co.uk Sample </a:t>
            </a:r>
            <a:endParaRPr lang="en-US" dirty="0"/>
          </a:p>
        </p:txBody>
      </p:sp>
    </p:spTree>
    <p:extLst>
      <p:ext uri="{BB962C8B-B14F-4D97-AF65-F5344CB8AC3E}">
        <p14:creationId xmlns="" xmlns:p14="http://schemas.microsoft.com/office/powerpoint/2010/main" val="23579933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Revenue </a:t>
            </a:r>
            <a:r>
              <a:rPr lang="en-GB" dirty="0"/>
              <a:t>Streams</a:t>
            </a:r>
          </a:p>
        </p:txBody>
      </p:sp>
      <p:sp>
        <p:nvSpPr>
          <p:cNvPr id="6" name="Content Placeholder 5"/>
          <p:cNvSpPr>
            <a:spLocks noGrp="1"/>
          </p:cNvSpPr>
          <p:nvPr>
            <p:ph idx="1"/>
          </p:nvPr>
        </p:nvSpPr>
        <p:spPr/>
        <p:txBody>
          <a:bodyPr>
            <a:normAutofit fontScale="92500" lnSpcReduction="10000"/>
          </a:bodyPr>
          <a:lstStyle/>
          <a:p>
            <a:r>
              <a:rPr lang="en-GB" dirty="0"/>
              <a:t>Fare </a:t>
            </a:r>
            <a:r>
              <a:rPr lang="en-GB" dirty="0" smtClean="0"/>
              <a:t>paying passengers </a:t>
            </a:r>
          </a:p>
          <a:p>
            <a:pPr lvl="1"/>
            <a:r>
              <a:rPr lang="en-GB" dirty="0" smtClean="0"/>
              <a:t>60</a:t>
            </a:r>
            <a:r>
              <a:rPr lang="en-GB" dirty="0"/>
              <a:t>% of the income generated is from fare paying passengers who directly contribute to the success of the </a:t>
            </a:r>
            <a:r>
              <a:rPr lang="en-GB" dirty="0" smtClean="0"/>
              <a:t>business.</a:t>
            </a:r>
            <a:endParaRPr lang="en-GB" dirty="0"/>
          </a:p>
          <a:p>
            <a:r>
              <a:rPr lang="en-GB" dirty="0" smtClean="0"/>
              <a:t>Government reimbursements </a:t>
            </a:r>
          </a:p>
          <a:p>
            <a:pPr lvl="1"/>
            <a:r>
              <a:rPr lang="en-GB" dirty="0" smtClean="0"/>
              <a:t>Government </a:t>
            </a:r>
            <a:r>
              <a:rPr lang="en-GB" dirty="0"/>
              <a:t>policy clearly identifies that </a:t>
            </a:r>
            <a:r>
              <a:rPr lang="en-GB" strike="sngStrike" dirty="0"/>
              <a:t>the</a:t>
            </a:r>
            <a:r>
              <a:rPr lang="en-GB" dirty="0"/>
              <a:t> members who are of pensionable age are allowed travel for free on the local bus services in England (Massey, 2014</a:t>
            </a:r>
            <a:r>
              <a:rPr lang="en-GB" dirty="0" smtClean="0"/>
              <a:t>).</a:t>
            </a:r>
          </a:p>
          <a:p>
            <a:pPr lvl="1"/>
            <a:r>
              <a:rPr lang="en-GB" dirty="0" smtClean="0"/>
              <a:t>This </a:t>
            </a:r>
            <a:r>
              <a:rPr lang="en-GB" dirty="0"/>
              <a:t>will </a:t>
            </a:r>
            <a:r>
              <a:rPr lang="en-GB" dirty="0" smtClean="0"/>
              <a:t>contribute10</a:t>
            </a:r>
            <a:r>
              <a:rPr lang="en-GB" dirty="0"/>
              <a:t>% of </a:t>
            </a:r>
            <a:r>
              <a:rPr lang="en-GB" dirty="0" smtClean="0"/>
              <a:t>the total income.</a:t>
            </a:r>
            <a:endParaRPr lang="en-GB" dirty="0"/>
          </a:p>
          <a:p>
            <a:r>
              <a:rPr lang="en-GB" dirty="0" smtClean="0"/>
              <a:t>Tendered contracts</a:t>
            </a:r>
          </a:p>
          <a:p>
            <a:pPr lvl="1"/>
            <a:r>
              <a:rPr lang="en-GB" dirty="0" smtClean="0"/>
              <a:t>The </a:t>
            </a:r>
            <a:r>
              <a:rPr lang="en-GB" dirty="0"/>
              <a:t>organisation will operate commercial contracts for </a:t>
            </a:r>
            <a:r>
              <a:rPr lang="en-GB" dirty="0" smtClean="0"/>
              <a:t>universities and </a:t>
            </a:r>
            <a:r>
              <a:rPr lang="en-GB" dirty="0"/>
              <a:t>schools. Some of the rural routes and school buses which are not commercially viable are tendered by the government (CFBT, 2014</a:t>
            </a:r>
            <a:r>
              <a:rPr lang="en-GB" dirty="0" smtClean="0"/>
              <a:t>).</a:t>
            </a:r>
          </a:p>
          <a:p>
            <a:pPr lvl="1"/>
            <a:r>
              <a:rPr lang="en-GB" dirty="0" smtClean="0"/>
              <a:t>This </a:t>
            </a:r>
            <a:r>
              <a:rPr lang="en-GB" dirty="0"/>
              <a:t>will contribute </a:t>
            </a:r>
            <a:r>
              <a:rPr lang="en-GB" dirty="0" smtClean="0"/>
              <a:t>20</a:t>
            </a:r>
            <a:r>
              <a:rPr lang="en-GB" dirty="0"/>
              <a:t>% of </a:t>
            </a:r>
            <a:r>
              <a:rPr lang="en-GB" dirty="0" smtClean="0"/>
              <a:t>the total income.</a:t>
            </a:r>
            <a:endParaRPr lang="en-GB" dirty="0"/>
          </a:p>
        </p:txBody>
      </p:sp>
      <p:sp>
        <p:nvSpPr>
          <p:cNvPr id="4" name="Footer Placeholder 3"/>
          <p:cNvSpPr>
            <a:spLocks noGrp="1"/>
          </p:cNvSpPr>
          <p:nvPr>
            <p:ph type="ftr" sz="quarter" idx="11"/>
          </p:nvPr>
        </p:nvSpPr>
        <p:spPr/>
        <p:txBody>
          <a:bodyPr/>
          <a:lstStyle/>
          <a:p>
            <a:r>
              <a:rPr lang="en-US" smtClean="0"/>
              <a:t>Newessays.co.uk Sample </a:t>
            </a:r>
            <a:endParaRPr lang="en-US" dirty="0"/>
          </a:p>
        </p:txBody>
      </p:sp>
    </p:spTree>
    <p:extLst>
      <p:ext uri="{BB962C8B-B14F-4D97-AF65-F5344CB8AC3E}">
        <p14:creationId xmlns="" xmlns:p14="http://schemas.microsoft.com/office/powerpoint/2010/main" val="8293085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Customer </a:t>
            </a:r>
            <a:r>
              <a:rPr lang="en-GB" dirty="0"/>
              <a:t>Relationships</a:t>
            </a: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4105263687"/>
              </p:ext>
            </p:extLst>
          </p:nvPr>
        </p:nvGraphicFramePr>
        <p:xfrm>
          <a:off x="1103312" y="1441342"/>
          <a:ext cx="8947521" cy="48070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1"/>
          </p:nvPr>
        </p:nvSpPr>
        <p:spPr/>
        <p:txBody>
          <a:bodyPr/>
          <a:lstStyle/>
          <a:p>
            <a:r>
              <a:rPr lang="en-US" smtClean="0"/>
              <a:t>Newessays.co.uk Sample </a:t>
            </a:r>
            <a:endParaRPr lang="en-US" dirty="0"/>
          </a:p>
        </p:txBody>
      </p:sp>
    </p:spTree>
    <p:extLst>
      <p:ext uri="{BB962C8B-B14F-4D97-AF65-F5344CB8AC3E}">
        <p14:creationId xmlns="" xmlns:p14="http://schemas.microsoft.com/office/powerpoint/2010/main" val="25778231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Operations </a:t>
            </a:r>
            <a:r>
              <a:rPr lang="en-GB" dirty="0"/>
              <a:t>Management</a:t>
            </a: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8359028"/>
              </p:ext>
            </p:extLst>
          </p:nvPr>
        </p:nvGraphicFramePr>
        <p:xfrm>
          <a:off x="1103313" y="2052638"/>
          <a:ext cx="8947150" cy="41957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1"/>
          </p:nvPr>
        </p:nvSpPr>
        <p:spPr/>
        <p:txBody>
          <a:bodyPr/>
          <a:lstStyle/>
          <a:p>
            <a:r>
              <a:rPr lang="en-US" smtClean="0"/>
              <a:t>Newessays.co.uk Sample </a:t>
            </a:r>
            <a:endParaRPr lang="en-US" dirty="0"/>
          </a:p>
        </p:txBody>
      </p:sp>
    </p:spTree>
    <p:extLst>
      <p:ext uri="{BB962C8B-B14F-4D97-AF65-F5344CB8AC3E}">
        <p14:creationId xmlns="" xmlns:p14="http://schemas.microsoft.com/office/powerpoint/2010/main" val="36452903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Human </a:t>
            </a:r>
            <a:r>
              <a:rPr lang="en-GB" dirty="0"/>
              <a:t>Resource Management</a:t>
            </a: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699527396"/>
              </p:ext>
            </p:extLst>
          </p:nvPr>
        </p:nvGraphicFramePr>
        <p:xfrm>
          <a:off x="1103312" y="1363851"/>
          <a:ext cx="8947521" cy="48845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1"/>
          </p:nvPr>
        </p:nvSpPr>
        <p:spPr/>
        <p:txBody>
          <a:bodyPr/>
          <a:lstStyle/>
          <a:p>
            <a:r>
              <a:rPr lang="en-US" smtClean="0"/>
              <a:t>Newessays.co.uk Sample </a:t>
            </a:r>
            <a:endParaRPr lang="en-US" dirty="0"/>
          </a:p>
        </p:txBody>
      </p:sp>
    </p:spTree>
    <p:extLst>
      <p:ext uri="{BB962C8B-B14F-4D97-AF65-F5344CB8AC3E}">
        <p14:creationId xmlns="" xmlns:p14="http://schemas.microsoft.com/office/powerpoint/2010/main" val="24247894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Pricing </a:t>
            </a:r>
            <a:r>
              <a:rPr lang="en-GB" dirty="0"/>
              <a:t>Management</a:t>
            </a:r>
          </a:p>
        </p:txBody>
      </p:sp>
      <p:sp>
        <p:nvSpPr>
          <p:cNvPr id="3" name="Content Placeholder 2"/>
          <p:cNvSpPr>
            <a:spLocks noGrp="1"/>
          </p:cNvSpPr>
          <p:nvPr>
            <p:ph idx="1"/>
          </p:nvPr>
        </p:nvSpPr>
        <p:spPr/>
        <p:txBody>
          <a:bodyPr/>
          <a:lstStyle/>
          <a:p>
            <a:r>
              <a:rPr lang="en-GB" dirty="0"/>
              <a:t>The prices of the NBCB will be the same as the ones previously promoted in the region (BCB, 2014</a:t>
            </a:r>
            <a:r>
              <a:rPr lang="en-GB" dirty="0" smtClean="0">
                <a:solidFill>
                  <a:srgbClr val="FF0000"/>
                </a:solidFill>
              </a:rPr>
              <a:t>).</a:t>
            </a:r>
          </a:p>
          <a:p>
            <a:r>
              <a:rPr lang="en-GB" dirty="0" smtClean="0"/>
              <a:t>The </a:t>
            </a:r>
            <a:r>
              <a:rPr lang="en-GB" dirty="0"/>
              <a:t>tickets can be bought using mobile phones, smart cards or by using </a:t>
            </a:r>
            <a:r>
              <a:rPr lang="en-GB" dirty="0" smtClean="0"/>
              <a:t>cash.</a:t>
            </a:r>
          </a:p>
          <a:p>
            <a:r>
              <a:rPr lang="en-GB" dirty="0" smtClean="0"/>
              <a:t>The </a:t>
            </a:r>
            <a:r>
              <a:rPr lang="en-GB" dirty="0"/>
              <a:t>mobile </a:t>
            </a:r>
            <a:r>
              <a:rPr lang="en-GB" dirty="0" smtClean="0"/>
              <a:t>phone/internet </a:t>
            </a:r>
            <a:r>
              <a:rPr lang="en-GB" dirty="0"/>
              <a:t>tickets can be purchased using the website and the smart cards are topped up at the depots and select locations around the </a:t>
            </a:r>
            <a:r>
              <a:rPr lang="en-GB" dirty="0" smtClean="0"/>
              <a:t>city.</a:t>
            </a:r>
          </a:p>
          <a:p>
            <a:r>
              <a:rPr lang="en-GB" dirty="0" smtClean="0"/>
              <a:t>Apart </a:t>
            </a:r>
            <a:r>
              <a:rPr lang="en-GB" dirty="0"/>
              <a:t>from the tickets which are issued for regular buses, special buses fares are also </a:t>
            </a:r>
            <a:r>
              <a:rPr lang="en-GB" dirty="0" smtClean="0"/>
              <a:t>developed.</a:t>
            </a:r>
            <a:endParaRPr lang="en-GB" dirty="0"/>
          </a:p>
        </p:txBody>
      </p:sp>
      <p:sp>
        <p:nvSpPr>
          <p:cNvPr id="4" name="Footer Placeholder 3"/>
          <p:cNvSpPr>
            <a:spLocks noGrp="1"/>
          </p:cNvSpPr>
          <p:nvPr>
            <p:ph type="ftr" sz="quarter" idx="11"/>
          </p:nvPr>
        </p:nvSpPr>
        <p:spPr/>
        <p:txBody>
          <a:bodyPr/>
          <a:lstStyle/>
          <a:p>
            <a:r>
              <a:rPr lang="en-US" smtClean="0"/>
              <a:t>Newessays.co.uk Sample </a:t>
            </a:r>
            <a:endParaRPr lang="en-US" dirty="0"/>
          </a:p>
        </p:txBody>
      </p:sp>
    </p:spTree>
    <p:extLst>
      <p:ext uri="{BB962C8B-B14F-4D97-AF65-F5344CB8AC3E}">
        <p14:creationId xmlns="" xmlns:p14="http://schemas.microsoft.com/office/powerpoint/2010/main" val="35265563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 </a:t>
            </a:r>
            <a:r>
              <a:rPr lang="en-GB" dirty="0"/>
              <a:t>Up Costs</a:t>
            </a: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377443588"/>
              </p:ext>
            </p:extLst>
          </p:nvPr>
        </p:nvGraphicFramePr>
        <p:xfrm>
          <a:off x="4274206" y="992204"/>
          <a:ext cx="4172370" cy="5262781"/>
        </p:xfrm>
        <a:graphic>
          <a:graphicData uri="http://schemas.openxmlformats.org/drawingml/2006/table">
            <a:tbl>
              <a:tblPr firstRow="1" firstCol="1" bandRow="1">
                <a:tableStyleId>{5C22544A-7EE6-4342-B048-85BDC9FD1C3A}</a:tableStyleId>
              </a:tblPr>
              <a:tblGrid>
                <a:gridCol w="3047232"/>
                <a:gridCol w="1125138"/>
              </a:tblGrid>
              <a:tr h="242600">
                <a:tc>
                  <a:txBody>
                    <a:bodyPr/>
                    <a:lstStyle/>
                    <a:p>
                      <a:pP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u="sng" cap="none" spc="0" dirty="0" smtClean="0">
                          <a:ln w="0"/>
                          <a:solidFill>
                            <a:schemeClr val="bg1"/>
                          </a:solidFill>
                          <a:effectLst>
                            <a:outerShdw blurRad="38100" dist="19050" dir="2700000" algn="tl" rotWithShape="0">
                              <a:schemeClr val="dk1">
                                <a:alpha val="40000"/>
                              </a:schemeClr>
                            </a:outerShdw>
                          </a:effectLst>
                        </a:rPr>
                        <a:t>Start   Up Costs</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r>
              <a:tr h="229988">
                <a:tc>
                  <a:txBody>
                    <a:bodyPr/>
                    <a:lstStyle/>
                    <a:p>
                      <a:pPr indent="139700">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IT and computers</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£5,000.00</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r>
              <a:tr h="229988">
                <a:tc>
                  <a:txBody>
                    <a:bodyPr/>
                    <a:lstStyle/>
                    <a:p>
                      <a:pPr indent="139700">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Telephones and broadband</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£2,000.00</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r>
              <a:tr h="229988">
                <a:tc>
                  <a:txBody>
                    <a:bodyPr/>
                    <a:lstStyle/>
                    <a:p>
                      <a:pPr indent="139700">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Buses </a:t>
                      </a:r>
                      <a:r>
                        <a:rPr lang="en-GB" sz="1100" b="0" cap="none" spc="0" dirty="0" smtClean="0">
                          <a:ln w="0"/>
                          <a:solidFill>
                            <a:schemeClr val="bg1"/>
                          </a:solidFill>
                          <a:effectLst>
                            <a:outerShdw blurRad="38100" dist="19050" dir="2700000" algn="tl" rotWithShape="0">
                              <a:schemeClr val="dk1">
                                <a:alpha val="40000"/>
                              </a:schemeClr>
                            </a:outerShdw>
                          </a:effectLst>
                        </a:rPr>
                        <a:t>x eight (purchase)</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a:t>
                      </a:r>
                      <a:r>
                        <a:rPr lang="en-GB" sz="1100" b="0" cap="none" spc="0" dirty="0" smtClean="0">
                          <a:ln w="0"/>
                          <a:solidFill>
                            <a:schemeClr val="bg1"/>
                          </a:solidFill>
                          <a:effectLst>
                            <a:outerShdw blurRad="38100" dist="19050" dir="2700000" algn="tl" rotWithShape="0">
                              <a:schemeClr val="dk1">
                                <a:alpha val="40000"/>
                              </a:schemeClr>
                            </a:outerShdw>
                          </a:effectLst>
                        </a:rPr>
                        <a:t>300,000.00</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r>
              <a:tr h="229988">
                <a:tc>
                  <a:txBody>
                    <a:bodyPr/>
                    <a:lstStyle/>
                    <a:p>
                      <a:pPr indent="139700">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Professional fees</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£1,000.00</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r>
              <a:tr h="229988">
                <a:tc>
                  <a:txBody>
                    <a:bodyPr/>
                    <a:lstStyle/>
                    <a:p>
                      <a:pPr indent="139700">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Insurance</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£30,000.00</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r>
              <a:tr h="229988">
                <a:tc>
                  <a:txBody>
                    <a:bodyPr/>
                    <a:lstStyle/>
                    <a:p>
                      <a:pPr indent="139700">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Maintenance </a:t>
                      </a:r>
                      <a:r>
                        <a:rPr lang="en-GB" sz="1100" b="0" cap="none" spc="0" dirty="0" smtClean="0">
                          <a:ln w="0"/>
                          <a:solidFill>
                            <a:schemeClr val="bg1"/>
                          </a:solidFill>
                          <a:effectLst>
                            <a:outerShdw blurRad="38100" dist="19050" dir="2700000" algn="tl" rotWithShape="0">
                              <a:schemeClr val="dk1">
                                <a:alpha val="40000"/>
                              </a:schemeClr>
                            </a:outerShdw>
                          </a:effectLst>
                        </a:rPr>
                        <a:t>related equipment</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lnB w="12700" cap="flat" cmpd="sng" algn="ctr">
                      <a:solidFill>
                        <a:schemeClr val="bg1"/>
                      </a:solidFill>
                      <a:prstDash val="solid"/>
                      <a:round/>
                      <a:headEnd type="none" w="med" len="med"/>
                      <a:tailEnd type="none" w="med" len="med"/>
                    </a:lnB>
                  </a:tcPr>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£30,000.00</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r>
              <a:tr h="229988">
                <a:tc>
                  <a:txBody>
                    <a:bodyPr/>
                    <a:lstStyle/>
                    <a:p>
                      <a:pPr indent="139700">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Marketing</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lnT w="12700" cap="flat" cmpd="sng" algn="ctr">
                      <a:solidFill>
                        <a:schemeClr val="bg1"/>
                      </a:solidFill>
                      <a:prstDash val="solid"/>
                      <a:round/>
                      <a:headEnd type="none" w="med" len="med"/>
                      <a:tailEnd type="none" w="med" len="med"/>
                    </a:lnT>
                  </a:tcPr>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£3,000.00</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r>
              <a:tr h="229988">
                <a:tc>
                  <a:txBody>
                    <a:bodyPr/>
                    <a:lstStyle/>
                    <a:p>
                      <a:pPr indent="139700">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Licenses</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£10,000.00</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r>
              <a:tr h="229988">
                <a:tc>
                  <a:txBody>
                    <a:bodyPr/>
                    <a:lstStyle/>
                    <a:p>
                      <a:pPr indent="139700">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Training</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£1,000.00</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r>
              <a:tr h="229988">
                <a:tc>
                  <a:txBody>
                    <a:bodyPr/>
                    <a:lstStyle/>
                    <a:p>
                      <a:pPr indent="139700">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smtClean="0">
                          <a:ln w="0"/>
                          <a:solidFill>
                            <a:schemeClr val="bg1"/>
                          </a:solidFill>
                          <a:effectLst>
                            <a:outerShdw blurRad="38100" dist="19050" dir="2700000" algn="tl" rotWithShape="0">
                              <a:schemeClr val="dk1">
                                <a:alpha val="40000"/>
                              </a:schemeClr>
                            </a:outerShdw>
                          </a:effectLst>
                        </a:rPr>
                        <a:t>Advertising</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£2,000.00</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r>
              <a:tr h="229988">
                <a:tc>
                  <a:txBody>
                    <a:bodyPr/>
                    <a:lstStyle/>
                    <a:p>
                      <a:pP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smtClean="0">
                          <a:ln w="0"/>
                          <a:solidFill>
                            <a:schemeClr val="bg1"/>
                          </a:solidFill>
                          <a:effectLst>
                            <a:outerShdw blurRad="38100" dist="19050" dir="2700000" algn="tl" rotWithShape="0">
                              <a:schemeClr val="dk1">
                                <a:alpha val="40000"/>
                              </a:schemeClr>
                            </a:outerShdw>
                          </a:effectLst>
                        </a:rPr>
                        <a:t>    Buses x eight (rental)</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a:t>
                      </a:r>
                      <a:r>
                        <a:rPr lang="en-GB" sz="1100" b="0" cap="none" spc="0" dirty="0" smtClean="0">
                          <a:ln w="0"/>
                          <a:solidFill>
                            <a:schemeClr val="bg1"/>
                          </a:solidFill>
                          <a:effectLst>
                            <a:outerShdw blurRad="38100" dist="19050" dir="2700000" algn="tl" rotWithShape="0">
                              <a:schemeClr val="dk1">
                                <a:alpha val="40000"/>
                              </a:schemeClr>
                            </a:outerShdw>
                          </a:effectLst>
                        </a:rPr>
                        <a:t>100,000.00</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r>
              <a:tr h="229988">
                <a:tc>
                  <a:txBody>
                    <a:bodyPr/>
                    <a:lstStyle/>
                    <a:p>
                      <a:pPr indent="139700">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Wages/recruitment</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£10,000.00</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r>
              <a:tr h="485041">
                <a:tc>
                  <a:txBody>
                    <a:bodyPr/>
                    <a:lstStyle/>
                    <a:p>
                      <a:pPr indent="139700">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Security/health and safety equipment</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£3,000.00</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r>
              <a:tr h="229988">
                <a:tc>
                  <a:txBody>
                    <a:bodyPr/>
                    <a:lstStyle/>
                    <a:p>
                      <a:pPr indent="139700">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Market research costs</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£1,000.00</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r>
              <a:tr h="229988">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TOTAL  £</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smtClean="0">
                          <a:ln w="0"/>
                          <a:solidFill>
                            <a:schemeClr val="bg1"/>
                          </a:solidFill>
                          <a:effectLst>
                            <a:outerShdw blurRad="38100" dist="19050" dir="2700000" algn="tl" rotWithShape="0">
                              <a:schemeClr val="dk1">
                                <a:alpha val="40000"/>
                              </a:schemeClr>
                            </a:outerShdw>
                          </a:effectLst>
                        </a:rPr>
                        <a:t>498,000.00 </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r>
              <a:tr h="229988">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Wi-Fi enabled buses</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£100,000.00</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r>
              <a:tr h="485041">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Establishment of </a:t>
                      </a:r>
                      <a:r>
                        <a:rPr lang="en-GB" sz="1100" b="0" cap="none" spc="0" dirty="0" smtClean="0">
                          <a:ln w="0"/>
                          <a:solidFill>
                            <a:schemeClr val="bg1"/>
                          </a:solidFill>
                          <a:effectLst>
                            <a:outerShdw blurRad="38100" dist="19050" dir="2700000" algn="tl" rotWithShape="0">
                              <a:schemeClr val="dk1">
                                <a:alpha val="40000"/>
                              </a:schemeClr>
                            </a:outerShdw>
                          </a:effectLst>
                        </a:rPr>
                        <a:t>stops </a:t>
                      </a:r>
                      <a:r>
                        <a:rPr lang="en-GB" sz="1100" b="0" cap="none" spc="0" dirty="0">
                          <a:ln w="0"/>
                          <a:solidFill>
                            <a:schemeClr val="bg1"/>
                          </a:solidFill>
                          <a:effectLst>
                            <a:outerShdw blurRad="38100" dist="19050" dir="2700000" algn="tl" rotWithShape="0">
                              <a:schemeClr val="dk1">
                                <a:alpha val="40000"/>
                              </a:schemeClr>
                            </a:outerShdw>
                          </a:effectLst>
                        </a:rPr>
                        <a:t>for </a:t>
                      </a:r>
                      <a:r>
                        <a:rPr lang="en-GB" sz="1100" b="0" cap="none" spc="0" dirty="0" smtClean="0">
                          <a:ln w="0"/>
                          <a:solidFill>
                            <a:schemeClr val="bg1"/>
                          </a:solidFill>
                          <a:effectLst>
                            <a:outerShdw blurRad="38100" dist="19050" dir="2700000" algn="tl" rotWithShape="0">
                              <a:schemeClr val="dk1">
                                <a:alpha val="40000"/>
                              </a:schemeClr>
                            </a:outerShdw>
                          </a:effectLst>
                        </a:rPr>
                        <a:t>senior </a:t>
                      </a:r>
                      <a:r>
                        <a:rPr lang="en-GB" sz="1100" b="0" cap="none" spc="0" dirty="0">
                          <a:ln w="0"/>
                          <a:solidFill>
                            <a:schemeClr val="bg1"/>
                          </a:solidFill>
                          <a:effectLst>
                            <a:outerShdw blurRad="38100" dist="19050" dir="2700000" algn="tl" rotWithShape="0">
                              <a:schemeClr val="dk1">
                                <a:alpha val="40000"/>
                              </a:schemeClr>
                            </a:outerShdw>
                          </a:effectLst>
                        </a:rPr>
                        <a:t>citizen buses</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£100,000.00</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r>
              <a:tr h="151960">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Cyclist </a:t>
                      </a:r>
                      <a:r>
                        <a:rPr lang="en-GB" sz="1100" b="0" cap="none" spc="0" dirty="0" smtClean="0">
                          <a:ln w="0"/>
                          <a:solidFill>
                            <a:schemeClr val="bg1"/>
                          </a:solidFill>
                          <a:effectLst>
                            <a:outerShdw blurRad="38100" dist="19050" dir="2700000" algn="tl" rotWithShape="0">
                              <a:schemeClr val="dk1">
                                <a:alpha val="40000"/>
                              </a:schemeClr>
                            </a:outerShdw>
                          </a:effectLst>
                        </a:rPr>
                        <a:t>parking areas</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100" b="0" cap="none" spc="0" dirty="0">
                          <a:ln w="0"/>
                          <a:solidFill>
                            <a:schemeClr val="bg1"/>
                          </a:solidFill>
                          <a:effectLst>
                            <a:outerShdw blurRad="38100" dist="19050" dir="2700000" algn="tl" rotWithShape="0">
                              <a:schemeClr val="dk1">
                                <a:alpha val="40000"/>
                              </a:schemeClr>
                            </a:outerShdw>
                          </a:effectLst>
                        </a:rPr>
                        <a:t>£50,000.00</a:t>
                      </a:r>
                      <a:endParaRPr lang="en-GB" sz="11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ea typeface="Calibri" panose="020F0502020204030204" pitchFamily="34" charset="0"/>
                      </a:endParaRPr>
                    </a:p>
                  </a:txBody>
                  <a:tcPr marL="54256" marR="54256" marT="0" marB="0"/>
                </a:tc>
              </a:tr>
            </a:tbl>
          </a:graphicData>
        </a:graphic>
      </p:graphicFrame>
      <p:sp>
        <p:nvSpPr>
          <p:cNvPr id="5" name="Footer Placeholder 4"/>
          <p:cNvSpPr>
            <a:spLocks noGrp="1"/>
          </p:cNvSpPr>
          <p:nvPr>
            <p:ph type="ftr" sz="quarter" idx="11"/>
          </p:nvPr>
        </p:nvSpPr>
        <p:spPr/>
        <p:txBody>
          <a:bodyPr/>
          <a:lstStyle/>
          <a:p>
            <a:r>
              <a:rPr lang="en-US" smtClean="0"/>
              <a:t>Newessays.co.uk Sample </a:t>
            </a:r>
            <a:endParaRPr lang="en-US" dirty="0"/>
          </a:p>
        </p:txBody>
      </p:sp>
    </p:spTree>
    <p:extLst>
      <p:ext uri="{BB962C8B-B14F-4D97-AF65-F5344CB8AC3E}">
        <p14:creationId xmlns="" xmlns:p14="http://schemas.microsoft.com/office/powerpoint/2010/main" val="28307171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Operational </a:t>
            </a:r>
            <a:r>
              <a:rPr lang="en-GB" dirty="0"/>
              <a:t>Costs</a:t>
            </a: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735699948"/>
              </p:ext>
            </p:extLst>
          </p:nvPr>
        </p:nvGraphicFramePr>
        <p:xfrm>
          <a:off x="3881437" y="1703051"/>
          <a:ext cx="4273211" cy="4457700"/>
        </p:xfrm>
        <a:graphic>
          <a:graphicData uri="http://schemas.openxmlformats.org/drawingml/2006/table">
            <a:tbl>
              <a:tblPr firstRow="1" firstCol="1" bandRow="1">
                <a:tableStyleId>{5C22544A-7EE6-4342-B048-85BDC9FD1C3A}</a:tableStyleId>
              </a:tblPr>
              <a:tblGrid>
                <a:gridCol w="3120882"/>
                <a:gridCol w="1152329"/>
              </a:tblGrid>
              <a:tr h="334685">
                <a:tc>
                  <a:txBody>
                    <a:bodyPr/>
                    <a:lstStyle/>
                    <a:p>
                      <a:pP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500" u="sng" dirty="0">
                          <a:solidFill>
                            <a:schemeClr val="bg1"/>
                          </a:solidFill>
                          <a:effectLst/>
                        </a:rPr>
                        <a:t>Operational Costs</a:t>
                      </a:r>
                      <a:endParaRPr lang="en-GB" sz="15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500" dirty="0">
                          <a:solidFill>
                            <a:schemeClr val="bg1"/>
                          </a:solidFill>
                          <a:effectLst/>
                        </a:rPr>
                        <a:t>£</a:t>
                      </a:r>
                      <a:endParaRPr lang="en-GB" sz="1500" dirty="0">
                        <a:solidFill>
                          <a:schemeClr val="bg1"/>
                        </a:solidFill>
                        <a:effectLst/>
                        <a:latin typeface="Arial" panose="020B0604020202020204" pitchFamily="34" charset="0"/>
                        <a:ea typeface="Calibri" panose="020F0502020204030204" pitchFamily="34" charset="0"/>
                      </a:endParaRPr>
                    </a:p>
                  </a:txBody>
                  <a:tcPr marL="68580" marR="68580" marT="0" marB="0"/>
                </a:tc>
              </a:tr>
              <a:tr h="306897">
                <a:tc>
                  <a:txBody>
                    <a:bodyPr/>
                    <a:lstStyle/>
                    <a:p>
                      <a:pPr indent="139700">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500" dirty="0">
                          <a:solidFill>
                            <a:schemeClr val="bg1"/>
                          </a:solidFill>
                          <a:effectLst/>
                        </a:rPr>
                        <a:t>Telephones and broadband</a:t>
                      </a:r>
                      <a:endParaRPr lang="en-GB" sz="15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500" dirty="0">
                          <a:solidFill>
                            <a:schemeClr val="bg1"/>
                          </a:solidFill>
                          <a:effectLst/>
                        </a:rPr>
                        <a:t>£2,000.00</a:t>
                      </a:r>
                      <a:endParaRPr lang="en-GB" sz="1500" dirty="0">
                        <a:solidFill>
                          <a:schemeClr val="bg1"/>
                        </a:solidFill>
                        <a:effectLst/>
                        <a:latin typeface="Arial" panose="020B0604020202020204" pitchFamily="34" charset="0"/>
                        <a:ea typeface="Calibri" panose="020F0502020204030204" pitchFamily="34" charset="0"/>
                      </a:endParaRPr>
                    </a:p>
                  </a:txBody>
                  <a:tcPr marL="68580" marR="68580" marT="0" marB="0"/>
                </a:tc>
              </a:tr>
              <a:tr h="657070">
                <a:tc>
                  <a:txBody>
                    <a:bodyPr/>
                    <a:lstStyle/>
                    <a:p>
                      <a:pPr indent="139700">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500" dirty="0">
                          <a:solidFill>
                            <a:schemeClr val="bg1"/>
                          </a:solidFill>
                          <a:effectLst/>
                        </a:rPr>
                        <a:t>Fleet </a:t>
                      </a:r>
                      <a:r>
                        <a:rPr lang="en-GB" sz="1500" dirty="0" smtClean="0">
                          <a:solidFill>
                            <a:schemeClr val="bg1"/>
                          </a:solidFill>
                          <a:effectLst/>
                        </a:rPr>
                        <a:t>management </a:t>
                      </a:r>
                      <a:r>
                        <a:rPr lang="en-GB" sz="1500" dirty="0">
                          <a:solidFill>
                            <a:schemeClr val="bg1"/>
                          </a:solidFill>
                          <a:effectLst/>
                        </a:rPr>
                        <a:t>and </a:t>
                      </a:r>
                      <a:r>
                        <a:rPr lang="en-GB" sz="1500" dirty="0" smtClean="0">
                          <a:solidFill>
                            <a:schemeClr val="bg1"/>
                          </a:solidFill>
                          <a:effectLst/>
                        </a:rPr>
                        <a:t>maintenance</a:t>
                      </a:r>
                      <a:endParaRPr lang="en-GB" sz="15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500" dirty="0">
                          <a:solidFill>
                            <a:schemeClr val="bg1"/>
                          </a:solidFill>
                          <a:effectLst/>
                        </a:rPr>
                        <a:t>£7,000.00</a:t>
                      </a:r>
                      <a:endParaRPr lang="en-GB" sz="1500" dirty="0">
                        <a:solidFill>
                          <a:schemeClr val="bg1"/>
                        </a:solidFill>
                        <a:effectLst/>
                        <a:latin typeface="Arial" panose="020B0604020202020204" pitchFamily="34" charset="0"/>
                        <a:ea typeface="Calibri" panose="020F0502020204030204" pitchFamily="34" charset="0"/>
                      </a:endParaRPr>
                    </a:p>
                  </a:txBody>
                  <a:tcPr marL="68580" marR="68580" marT="0" marB="0"/>
                </a:tc>
              </a:tr>
              <a:tr h="306897">
                <a:tc>
                  <a:txBody>
                    <a:bodyPr/>
                    <a:lstStyle/>
                    <a:p>
                      <a:pPr indent="139700">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500" dirty="0">
                          <a:solidFill>
                            <a:schemeClr val="bg1"/>
                          </a:solidFill>
                          <a:effectLst/>
                        </a:rPr>
                        <a:t>Marketing</a:t>
                      </a:r>
                      <a:endParaRPr lang="en-GB" sz="15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500" dirty="0">
                          <a:solidFill>
                            <a:schemeClr val="bg1"/>
                          </a:solidFill>
                          <a:effectLst/>
                        </a:rPr>
                        <a:t>£1,000.00</a:t>
                      </a:r>
                      <a:endParaRPr lang="en-GB" sz="1500" dirty="0">
                        <a:solidFill>
                          <a:schemeClr val="bg1"/>
                        </a:solidFill>
                        <a:effectLst/>
                        <a:latin typeface="Arial" panose="020B0604020202020204" pitchFamily="34" charset="0"/>
                        <a:ea typeface="Calibri" panose="020F0502020204030204" pitchFamily="34" charset="0"/>
                      </a:endParaRPr>
                    </a:p>
                  </a:txBody>
                  <a:tcPr marL="68580" marR="68580" marT="0" marB="0"/>
                </a:tc>
              </a:tr>
              <a:tr h="306897">
                <a:tc>
                  <a:txBody>
                    <a:bodyPr/>
                    <a:lstStyle/>
                    <a:p>
                      <a:pPr indent="139700">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500" dirty="0">
                          <a:solidFill>
                            <a:schemeClr val="bg1"/>
                          </a:solidFill>
                          <a:effectLst/>
                        </a:rPr>
                        <a:t>Wages</a:t>
                      </a:r>
                      <a:endParaRPr lang="en-GB" sz="15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500" dirty="0">
                          <a:solidFill>
                            <a:schemeClr val="bg1"/>
                          </a:solidFill>
                          <a:effectLst/>
                        </a:rPr>
                        <a:t>£62,500.00</a:t>
                      </a:r>
                      <a:endParaRPr lang="en-GB" sz="1500" dirty="0">
                        <a:solidFill>
                          <a:schemeClr val="bg1"/>
                        </a:solidFill>
                        <a:effectLst/>
                        <a:latin typeface="Arial" panose="020B0604020202020204" pitchFamily="34" charset="0"/>
                        <a:ea typeface="Calibri" panose="020F0502020204030204" pitchFamily="34" charset="0"/>
                      </a:endParaRPr>
                    </a:p>
                  </a:txBody>
                  <a:tcPr marL="68580" marR="68580" marT="0" marB="0"/>
                </a:tc>
              </a:tr>
              <a:tr h="306897">
                <a:tc>
                  <a:txBody>
                    <a:bodyPr/>
                    <a:lstStyle/>
                    <a:p>
                      <a:pPr indent="139700">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500" dirty="0">
                          <a:solidFill>
                            <a:schemeClr val="bg1"/>
                          </a:solidFill>
                          <a:effectLst/>
                        </a:rPr>
                        <a:t>Training</a:t>
                      </a:r>
                      <a:endParaRPr lang="en-GB" sz="15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500" dirty="0">
                          <a:solidFill>
                            <a:schemeClr val="bg1"/>
                          </a:solidFill>
                          <a:effectLst/>
                        </a:rPr>
                        <a:t>£1,000.00</a:t>
                      </a:r>
                      <a:endParaRPr lang="en-GB" sz="1500" dirty="0">
                        <a:solidFill>
                          <a:schemeClr val="bg1"/>
                        </a:solidFill>
                        <a:effectLst/>
                        <a:latin typeface="Arial" panose="020B0604020202020204" pitchFamily="34" charset="0"/>
                        <a:ea typeface="Calibri" panose="020F0502020204030204" pitchFamily="34" charset="0"/>
                      </a:endParaRPr>
                    </a:p>
                  </a:txBody>
                  <a:tcPr marL="68580" marR="68580" marT="0" marB="0"/>
                </a:tc>
              </a:tr>
              <a:tr h="306897">
                <a:tc>
                  <a:txBody>
                    <a:bodyPr/>
                    <a:lstStyle/>
                    <a:p>
                      <a:pPr indent="139700">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500" dirty="0" smtClean="0">
                          <a:solidFill>
                            <a:schemeClr val="bg1"/>
                          </a:solidFill>
                          <a:effectLst/>
                        </a:rPr>
                        <a:t>Advertising</a:t>
                      </a:r>
                      <a:endParaRPr lang="en-GB" sz="15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500" dirty="0">
                          <a:solidFill>
                            <a:schemeClr val="bg1"/>
                          </a:solidFill>
                          <a:effectLst/>
                        </a:rPr>
                        <a:t>£2,000.00</a:t>
                      </a:r>
                      <a:endParaRPr lang="en-GB" sz="1500" dirty="0">
                        <a:solidFill>
                          <a:schemeClr val="bg1"/>
                        </a:solidFill>
                        <a:effectLst/>
                        <a:latin typeface="Arial" panose="020B0604020202020204" pitchFamily="34" charset="0"/>
                        <a:ea typeface="Calibri" panose="020F0502020204030204" pitchFamily="34" charset="0"/>
                      </a:endParaRPr>
                    </a:p>
                  </a:txBody>
                  <a:tcPr marL="68580" marR="68580" marT="0" marB="0"/>
                </a:tc>
              </a:tr>
              <a:tr h="306897">
                <a:tc>
                  <a:txBody>
                    <a:bodyPr/>
                    <a:lstStyle/>
                    <a:p>
                      <a:pPr indent="139700">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500" dirty="0">
                          <a:solidFill>
                            <a:schemeClr val="bg1"/>
                          </a:solidFill>
                          <a:effectLst/>
                        </a:rPr>
                        <a:t>Office </a:t>
                      </a:r>
                      <a:r>
                        <a:rPr lang="en-GB" sz="1500" dirty="0" smtClean="0">
                          <a:solidFill>
                            <a:schemeClr val="bg1"/>
                          </a:solidFill>
                          <a:effectLst/>
                        </a:rPr>
                        <a:t>supplies</a:t>
                      </a:r>
                      <a:endParaRPr lang="en-GB" sz="15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500" dirty="0">
                          <a:solidFill>
                            <a:schemeClr val="bg1"/>
                          </a:solidFill>
                          <a:effectLst/>
                        </a:rPr>
                        <a:t>£1,000.00</a:t>
                      </a:r>
                      <a:endParaRPr lang="en-GB" sz="1500" dirty="0">
                        <a:solidFill>
                          <a:schemeClr val="bg1"/>
                        </a:solidFill>
                        <a:effectLst/>
                        <a:latin typeface="Arial" panose="020B0604020202020204" pitchFamily="34" charset="0"/>
                        <a:ea typeface="Calibri" panose="020F0502020204030204" pitchFamily="34" charset="0"/>
                      </a:endParaRPr>
                    </a:p>
                  </a:txBody>
                  <a:tcPr marL="68580" marR="68580" marT="0" marB="0"/>
                </a:tc>
              </a:tr>
              <a:tr h="657070">
                <a:tc>
                  <a:txBody>
                    <a:bodyPr/>
                    <a:lstStyle/>
                    <a:p>
                      <a:pPr indent="139700">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500" dirty="0">
                          <a:solidFill>
                            <a:schemeClr val="bg1"/>
                          </a:solidFill>
                          <a:effectLst/>
                        </a:rPr>
                        <a:t>Security/health and safety equipment</a:t>
                      </a:r>
                      <a:endParaRPr lang="en-GB" sz="15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500" dirty="0">
                          <a:solidFill>
                            <a:schemeClr val="bg1"/>
                          </a:solidFill>
                          <a:effectLst/>
                        </a:rPr>
                        <a:t>£500.00</a:t>
                      </a:r>
                      <a:endParaRPr lang="en-GB" sz="1500" dirty="0">
                        <a:solidFill>
                          <a:schemeClr val="bg1"/>
                        </a:solidFill>
                        <a:effectLst/>
                        <a:latin typeface="Arial" panose="020B0604020202020204" pitchFamily="34" charset="0"/>
                        <a:ea typeface="Calibri" panose="020F0502020204030204" pitchFamily="34" charset="0"/>
                      </a:endParaRPr>
                    </a:p>
                  </a:txBody>
                  <a:tcPr marL="68580" marR="68580" marT="0" marB="0"/>
                </a:tc>
              </a:tr>
              <a:tr h="306897">
                <a:tc>
                  <a:txBody>
                    <a:bodyPr/>
                    <a:lstStyle/>
                    <a:p>
                      <a:pPr indent="139700">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500" dirty="0">
                          <a:solidFill>
                            <a:schemeClr val="bg1"/>
                          </a:solidFill>
                          <a:effectLst/>
                        </a:rPr>
                        <a:t>Fuel</a:t>
                      </a:r>
                      <a:endParaRPr lang="en-GB" sz="15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500" dirty="0">
                          <a:solidFill>
                            <a:schemeClr val="bg1"/>
                          </a:solidFill>
                          <a:effectLst/>
                        </a:rPr>
                        <a:t>£50,00.00</a:t>
                      </a:r>
                      <a:endParaRPr lang="en-GB" sz="1500" dirty="0">
                        <a:solidFill>
                          <a:schemeClr val="bg1"/>
                        </a:solidFill>
                        <a:effectLst/>
                        <a:latin typeface="Arial" panose="020B0604020202020204" pitchFamily="34" charset="0"/>
                        <a:ea typeface="Calibri" panose="020F0502020204030204" pitchFamily="34" charset="0"/>
                      </a:endParaRPr>
                    </a:p>
                  </a:txBody>
                  <a:tcPr marL="68580" marR="68580" marT="0" marB="0"/>
                </a:tc>
              </a:tr>
              <a:tr h="306897">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500" dirty="0">
                          <a:solidFill>
                            <a:schemeClr val="bg1"/>
                          </a:solidFill>
                          <a:effectLst/>
                        </a:rPr>
                        <a:t>TOTAL  £</a:t>
                      </a:r>
                      <a:endParaRPr lang="en-GB" sz="15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500" dirty="0">
                          <a:solidFill>
                            <a:schemeClr val="bg1"/>
                          </a:solidFill>
                          <a:effectLst/>
                        </a:rPr>
                        <a:t>127,000.00 </a:t>
                      </a:r>
                      <a:endParaRPr lang="en-GB" sz="1500" dirty="0">
                        <a:solidFill>
                          <a:schemeClr val="bg1"/>
                        </a:solidFill>
                        <a:effectLst/>
                        <a:latin typeface="Arial" panose="020B0604020202020204" pitchFamily="34" charset="0"/>
                        <a:ea typeface="Calibri" panose="020F0502020204030204" pitchFamily="34" charset="0"/>
                      </a:endParaRPr>
                    </a:p>
                  </a:txBody>
                  <a:tcPr marL="68580" marR="68580" marT="0" marB="0"/>
                </a:tc>
              </a:tr>
            </a:tbl>
          </a:graphicData>
        </a:graphic>
      </p:graphicFrame>
      <p:sp>
        <p:nvSpPr>
          <p:cNvPr id="5" name="Footer Placeholder 4"/>
          <p:cNvSpPr>
            <a:spLocks noGrp="1"/>
          </p:cNvSpPr>
          <p:nvPr>
            <p:ph type="ftr" sz="quarter" idx="11"/>
          </p:nvPr>
        </p:nvSpPr>
        <p:spPr/>
        <p:txBody>
          <a:bodyPr/>
          <a:lstStyle/>
          <a:p>
            <a:r>
              <a:rPr lang="en-US" smtClean="0"/>
              <a:t>Newessays.co.uk Sample </a:t>
            </a:r>
            <a:endParaRPr lang="en-US" dirty="0"/>
          </a:p>
        </p:txBody>
      </p:sp>
    </p:spTree>
    <p:extLst>
      <p:ext uri="{BB962C8B-B14F-4D97-AF65-F5344CB8AC3E}">
        <p14:creationId xmlns="" xmlns:p14="http://schemas.microsoft.com/office/powerpoint/2010/main" val="1213918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Projected Profit and Loss for Six Months</a:t>
            </a:r>
            <a:br>
              <a:rPr lang="en-GB" dirty="0"/>
            </a:br>
            <a:endParaRPr lang="en-GB"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50763741"/>
              </p:ext>
            </p:extLst>
          </p:nvPr>
        </p:nvGraphicFramePr>
        <p:xfrm>
          <a:off x="1109274" y="2822384"/>
          <a:ext cx="9353859" cy="2340001"/>
        </p:xfrm>
        <a:graphic>
          <a:graphicData uri="http://schemas.openxmlformats.org/drawingml/2006/table">
            <a:tbl>
              <a:tblPr firstRow="1" firstCol="1" bandRow="1">
                <a:tableStyleId>{5C22544A-7EE6-4342-B048-85BDC9FD1C3A}</a:tableStyleId>
              </a:tblPr>
              <a:tblGrid>
                <a:gridCol w="4640625"/>
                <a:gridCol w="785539"/>
                <a:gridCol w="785539"/>
                <a:gridCol w="785539"/>
                <a:gridCol w="785539"/>
                <a:gridCol w="785539"/>
                <a:gridCol w="785539"/>
              </a:tblGrid>
              <a:tr h="688007">
                <a:tc>
                  <a:txBody>
                    <a:bodyPr/>
                    <a:lstStyle/>
                    <a:p>
                      <a:pPr algn="l"/>
                      <a:endParaRPr lang="en-GB" sz="1400" dirty="0">
                        <a:solidFill>
                          <a:schemeClr val="bg1"/>
                        </a:solidFill>
                        <a:effectLst/>
                        <a:latin typeface="Calibri" panose="020F0502020204030204" pitchFamily="34" charset="0"/>
                      </a:endParaRPr>
                    </a:p>
                  </a:txBody>
                  <a:tcPr marL="68580" marR="68580"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a:solidFill>
                            <a:schemeClr val="bg1"/>
                          </a:solidFill>
                          <a:effectLst/>
                        </a:rPr>
                        <a:t>Month 1</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a:solidFill>
                            <a:schemeClr val="bg1"/>
                          </a:solidFill>
                          <a:effectLst/>
                        </a:rPr>
                        <a:t>Month 2</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a:solidFill>
                            <a:schemeClr val="bg1"/>
                          </a:solidFill>
                          <a:effectLst/>
                        </a:rPr>
                        <a:t>Month 3</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a:solidFill>
                            <a:schemeClr val="bg1"/>
                          </a:solidFill>
                          <a:effectLst/>
                        </a:rPr>
                        <a:t>Month 4</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a:solidFill>
                            <a:schemeClr val="bg1"/>
                          </a:solidFill>
                          <a:effectLst/>
                        </a:rPr>
                        <a:t>Month 5</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a:solidFill>
                            <a:schemeClr val="bg1"/>
                          </a:solidFill>
                          <a:effectLst/>
                        </a:rPr>
                        <a:t>Month 6</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r>
              <a:tr h="321329">
                <a:tc>
                  <a:txBody>
                    <a:bodyPr/>
                    <a:lstStyle/>
                    <a:p>
                      <a:pPr algn="l">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a:solidFill>
                            <a:schemeClr val="bg1"/>
                          </a:solidFill>
                          <a:effectLst/>
                        </a:rPr>
                        <a:t>Total sales</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smtClean="0">
                          <a:solidFill>
                            <a:schemeClr val="bg1"/>
                          </a:solidFill>
                          <a:effectLst/>
                        </a:rPr>
                        <a:t>130,000</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smtClean="0">
                          <a:solidFill>
                            <a:schemeClr val="bg1"/>
                          </a:solidFill>
                          <a:effectLst/>
                        </a:rPr>
                        <a:t>132,000</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smtClean="0">
                          <a:solidFill>
                            <a:schemeClr val="bg1"/>
                          </a:solidFill>
                          <a:effectLst/>
                        </a:rPr>
                        <a:t>135,000</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smtClean="0">
                          <a:solidFill>
                            <a:schemeClr val="bg1"/>
                          </a:solidFill>
                          <a:effectLst/>
                        </a:rPr>
                        <a:t>138,000</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smtClean="0">
                          <a:solidFill>
                            <a:schemeClr val="bg1"/>
                          </a:solidFill>
                          <a:effectLst/>
                        </a:rPr>
                        <a:t>140,000</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smtClean="0">
                          <a:solidFill>
                            <a:schemeClr val="bg1"/>
                          </a:solidFill>
                          <a:effectLst/>
                        </a:rPr>
                        <a:t>142,000</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r>
              <a:tr h="321329">
                <a:tc>
                  <a:txBody>
                    <a:bodyPr/>
                    <a:lstStyle/>
                    <a:p>
                      <a:pPr algn="l">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a:solidFill>
                            <a:schemeClr val="bg1"/>
                          </a:solidFill>
                          <a:effectLst/>
                        </a:rPr>
                        <a:t>Less direct costs</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smtClean="0">
                          <a:solidFill>
                            <a:schemeClr val="bg1"/>
                          </a:solidFill>
                          <a:effectLst/>
                        </a:rPr>
                        <a:t>127,000</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smtClean="0">
                          <a:solidFill>
                            <a:schemeClr val="bg1"/>
                          </a:solidFill>
                          <a:effectLst/>
                        </a:rPr>
                        <a:t>128,000</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smtClean="0">
                          <a:solidFill>
                            <a:schemeClr val="bg1"/>
                          </a:solidFill>
                          <a:effectLst/>
                        </a:rPr>
                        <a:t>129,000</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smtClean="0">
                          <a:solidFill>
                            <a:schemeClr val="bg1"/>
                          </a:solidFill>
                          <a:effectLst/>
                        </a:rPr>
                        <a:t>129,000</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smtClean="0">
                          <a:solidFill>
                            <a:schemeClr val="bg1"/>
                          </a:solidFill>
                          <a:effectLst/>
                        </a:rPr>
                        <a:t>133,000</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smtClean="0">
                          <a:solidFill>
                            <a:schemeClr val="bg1"/>
                          </a:solidFill>
                          <a:effectLst/>
                        </a:rPr>
                        <a:t>140,000</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r>
              <a:tr h="321329">
                <a:tc>
                  <a:txBody>
                    <a:bodyPr/>
                    <a:lstStyle/>
                    <a:p>
                      <a:pPr algn="l">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a:solidFill>
                            <a:schemeClr val="bg1"/>
                          </a:solidFill>
                          <a:effectLst/>
                        </a:rPr>
                        <a:t>Gross profit (sales less direct costs)</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a:solidFill>
                            <a:schemeClr val="bg1"/>
                          </a:solidFill>
                          <a:effectLst/>
                        </a:rPr>
                        <a:t>3000</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a:solidFill>
                            <a:schemeClr val="bg1"/>
                          </a:solidFill>
                          <a:effectLst/>
                        </a:rPr>
                        <a:t>4000</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a:solidFill>
                            <a:schemeClr val="bg1"/>
                          </a:solidFill>
                          <a:effectLst/>
                        </a:rPr>
                        <a:t>6000</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a:solidFill>
                            <a:schemeClr val="bg1"/>
                          </a:solidFill>
                          <a:effectLst/>
                        </a:rPr>
                        <a:t>9000</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a:solidFill>
                            <a:schemeClr val="bg1"/>
                          </a:solidFill>
                          <a:effectLst/>
                        </a:rPr>
                        <a:t>7000</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a:solidFill>
                            <a:schemeClr val="bg1"/>
                          </a:solidFill>
                          <a:effectLst/>
                        </a:rPr>
                        <a:t>2000</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r>
              <a:tr h="688007">
                <a:tc>
                  <a:txBody>
                    <a:bodyPr/>
                    <a:lstStyle/>
                    <a:p>
                      <a:pPr algn="l">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smtClean="0">
                          <a:solidFill>
                            <a:schemeClr val="bg1"/>
                          </a:solidFill>
                          <a:effectLst/>
                        </a:rPr>
                        <a:t>Gross profit </a:t>
                      </a:r>
                      <a:r>
                        <a:rPr lang="en-GB" sz="1400" dirty="0">
                          <a:solidFill>
                            <a:schemeClr val="bg1"/>
                          </a:solidFill>
                          <a:effectLst/>
                        </a:rPr>
                        <a:t>margin (gross profit divided by total sales x  100) (A)</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a:solidFill>
                            <a:schemeClr val="bg1"/>
                          </a:solidFill>
                          <a:effectLst/>
                        </a:rPr>
                        <a:t>2.31%</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a:solidFill>
                            <a:schemeClr val="bg1"/>
                          </a:solidFill>
                          <a:effectLst/>
                        </a:rPr>
                        <a:t>3.03%</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a:solidFill>
                            <a:schemeClr val="bg1"/>
                          </a:solidFill>
                          <a:effectLst/>
                        </a:rPr>
                        <a:t>4.44%</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a:solidFill>
                            <a:schemeClr val="bg1"/>
                          </a:solidFill>
                          <a:effectLst/>
                        </a:rPr>
                        <a:t>6.52%</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a:solidFill>
                            <a:schemeClr val="bg1"/>
                          </a:solidFill>
                          <a:effectLst/>
                        </a:rPr>
                        <a:t>5.00%</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lgn="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400" dirty="0">
                          <a:solidFill>
                            <a:schemeClr val="bg1"/>
                          </a:solidFill>
                          <a:effectLst/>
                        </a:rPr>
                        <a:t>1.41%</a:t>
                      </a:r>
                      <a:endParaRPr lang="en-GB" sz="1400" dirty="0">
                        <a:solidFill>
                          <a:schemeClr val="bg1"/>
                        </a:solidFill>
                        <a:effectLst/>
                        <a:latin typeface="Arial" panose="020B0604020202020204" pitchFamily="34" charset="0"/>
                        <a:ea typeface="Calibri" panose="020F0502020204030204" pitchFamily="34" charset="0"/>
                      </a:endParaRPr>
                    </a:p>
                  </a:txBody>
                  <a:tcPr marL="68580" marR="68580" marT="0" marB="0"/>
                </a:tc>
              </a:tr>
            </a:tbl>
          </a:graphicData>
        </a:graphic>
      </p:graphicFrame>
      <p:sp>
        <p:nvSpPr>
          <p:cNvPr id="5" name="Footer Placeholder 4"/>
          <p:cNvSpPr>
            <a:spLocks noGrp="1"/>
          </p:cNvSpPr>
          <p:nvPr>
            <p:ph type="ftr" sz="quarter" idx="11"/>
          </p:nvPr>
        </p:nvSpPr>
        <p:spPr/>
        <p:txBody>
          <a:bodyPr/>
          <a:lstStyle/>
          <a:p>
            <a:r>
              <a:rPr lang="en-US" smtClean="0"/>
              <a:t>Newessays.co.uk Sample </a:t>
            </a:r>
            <a:endParaRPr lang="en-US" dirty="0"/>
          </a:p>
        </p:txBody>
      </p:sp>
    </p:spTree>
    <p:extLst>
      <p:ext uri="{BB962C8B-B14F-4D97-AF65-F5344CB8AC3E}">
        <p14:creationId xmlns="" xmlns:p14="http://schemas.microsoft.com/office/powerpoint/2010/main" val="40825413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Capital </a:t>
            </a:r>
            <a:r>
              <a:rPr lang="en-IN" dirty="0"/>
              <a:t>Budgeting for New Projects</a:t>
            </a:r>
            <a:endParaRPr lang="en-GB"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371578235"/>
              </p:ext>
            </p:extLst>
          </p:nvPr>
        </p:nvGraphicFramePr>
        <p:xfrm>
          <a:off x="811370" y="1215507"/>
          <a:ext cx="10457644" cy="5497899"/>
        </p:xfrm>
        <a:graphic>
          <a:graphicData uri="http://schemas.openxmlformats.org/drawingml/2006/table">
            <a:tbl>
              <a:tblPr firstRow="1" firstCol="1" bandRow="1">
                <a:tableStyleId>{5C22544A-7EE6-4342-B048-85BDC9FD1C3A}</a:tableStyleId>
              </a:tblPr>
              <a:tblGrid>
                <a:gridCol w="2088623"/>
                <a:gridCol w="982594"/>
                <a:gridCol w="1214950"/>
                <a:gridCol w="921288"/>
                <a:gridCol w="1076988"/>
                <a:gridCol w="1323868"/>
                <a:gridCol w="930155"/>
                <a:gridCol w="1076988"/>
                <a:gridCol w="842190"/>
              </a:tblGrid>
              <a:tr h="172218">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System</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c gridSpan="3">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A- Wi-Fi buses</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hMerge="1">
                  <a:txBody>
                    <a:bodyPr/>
                    <a:lstStyle/>
                    <a:p>
                      <a:endParaRPr lang="en-GB"/>
                    </a:p>
                  </a:txBody>
                  <a:tcPr/>
                </a:tc>
                <a:tc hMerge="1">
                  <a:txBody>
                    <a:bodyPr/>
                    <a:lstStyle/>
                    <a:p>
                      <a:endParaRPr lang="en-GB"/>
                    </a:p>
                  </a:txBody>
                  <a:tcPr/>
                </a:tc>
                <a:tc gridSpan="3">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B- Senior citizen bus stop</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hMerge="1">
                  <a:txBody>
                    <a:bodyPr/>
                    <a:lstStyle/>
                    <a:p>
                      <a:endParaRPr lang="en-GB"/>
                    </a:p>
                  </a:txBody>
                  <a:tcPr/>
                </a:tc>
                <a:tc hMerge="1">
                  <a:txBody>
                    <a:bodyPr/>
                    <a:lstStyle/>
                    <a:p>
                      <a:endParaRPr lang="en-GB"/>
                    </a:p>
                  </a:txBody>
                  <a:tcPr/>
                </a:tc>
                <a:tc>
                  <a:txBody>
                    <a:bodyPr/>
                    <a:lstStyle/>
                    <a:p>
                      <a:endParaRPr lang="en-GB" sz="1000" dirty="0">
                        <a:solidFill>
                          <a:schemeClr val="bg1"/>
                        </a:solidFill>
                        <a:effectLst/>
                        <a:latin typeface="Calibri" panose="020F0502020204030204" pitchFamily="34" charset="0"/>
                      </a:endParaRPr>
                    </a:p>
                  </a:txBody>
                  <a:tcPr marL="37724" marR="37724" marT="0" marB="0"/>
                </a:tc>
              </a:tr>
              <a:tr h="369026">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Cash Flow</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Discount </a:t>
                      </a:r>
                      <a:r>
                        <a:rPr lang="en-GB" sz="1000" dirty="0" smtClean="0">
                          <a:solidFill>
                            <a:schemeClr val="bg1"/>
                          </a:solidFill>
                          <a:effectLst/>
                        </a:rPr>
                        <a:t>Factor</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Discounted Savings</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Discount </a:t>
                      </a:r>
                      <a:r>
                        <a:rPr lang="en-GB" sz="1000" dirty="0" smtClean="0">
                          <a:solidFill>
                            <a:schemeClr val="bg1"/>
                          </a:solidFill>
                          <a:effectLst/>
                        </a:rPr>
                        <a:t>Factor</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Discounted Savings</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r>
              <a:tr h="172283">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10%</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10%</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r>
              <a:tr h="172283">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Cost</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Year 0</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a:t>
                      </a:r>
                      <a:r>
                        <a:rPr lang="en-GB" sz="1000" dirty="0" smtClean="0">
                          <a:solidFill>
                            <a:schemeClr val="bg1"/>
                          </a:solidFill>
                          <a:effectLst/>
                        </a:rPr>
                        <a:t>100,000.00</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a:t>
                      </a:r>
                      <a:r>
                        <a:rPr lang="en-GB" sz="1000" dirty="0" smtClean="0">
                          <a:solidFill>
                            <a:schemeClr val="bg1"/>
                          </a:solidFill>
                          <a:effectLst/>
                        </a:rPr>
                        <a:t>100,000.00</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r>
              <a:tr h="297611">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Inflow</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Year 1</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£35,000.00</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       0.909 </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£31,818.00</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£25,000.00</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         0.909 </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£22,727.00</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r>
              <a:tr h="297611">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Year 2</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£40,000.00</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       0.826 </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£33,040.00</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£25,000.00</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         0.826 </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£20,650.00</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r>
              <a:tr h="297611">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Year 3</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£45,000.00</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       0.751 </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£33,795.00</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£25,000.00</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         0.751 </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£18,775.00</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r>
              <a:tr h="297611">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Year 4</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£45,000.00</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       0.683 </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£30,735.00</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£30,000.00</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         0.683 </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£20,490.00</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r>
              <a:tr h="297611">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Year 5</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£45,000.00</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       0.621 </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£27,945.00</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£30,000.00</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         0.621 </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£18,630.00</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r>
              <a:tr h="297611">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Total of </a:t>
                      </a:r>
                      <a:r>
                        <a:rPr lang="en-GB" sz="1000" dirty="0" smtClean="0">
                          <a:solidFill>
                            <a:schemeClr val="bg1"/>
                          </a:solidFill>
                          <a:effectLst/>
                        </a:rPr>
                        <a:t>Inflow</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           </a:t>
                      </a:r>
                      <a:r>
                        <a:rPr lang="en-GB" sz="1000" dirty="0" smtClean="0">
                          <a:solidFill>
                            <a:schemeClr val="bg1"/>
                          </a:solidFill>
                          <a:effectLst/>
                        </a:rPr>
                        <a:t>210,000 </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      </a:t>
                      </a:r>
                      <a:r>
                        <a:rPr lang="en-GB" sz="1000" dirty="0" smtClean="0">
                          <a:solidFill>
                            <a:schemeClr val="bg1"/>
                          </a:solidFill>
                          <a:effectLst/>
                        </a:rPr>
                        <a:t>157,333 </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              </a:t>
                      </a:r>
                      <a:r>
                        <a:rPr lang="en-GB" sz="1000" dirty="0" smtClean="0">
                          <a:solidFill>
                            <a:schemeClr val="bg1"/>
                          </a:solidFill>
                          <a:effectLst/>
                        </a:rPr>
                        <a:t>135,000 </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      </a:t>
                      </a:r>
                      <a:r>
                        <a:rPr lang="en-GB" sz="1000" dirty="0" smtClean="0">
                          <a:solidFill>
                            <a:schemeClr val="bg1"/>
                          </a:solidFill>
                          <a:effectLst/>
                        </a:rPr>
                        <a:t>101,272 </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r>
              <a:tr h="172218">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Formula</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r>
              <a:tr h="172218">
                <a:tc gridSpan="4">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NPV= Discounted </a:t>
                      </a:r>
                      <a:r>
                        <a:rPr lang="en-GB" sz="1000" dirty="0" smtClean="0">
                          <a:solidFill>
                            <a:schemeClr val="bg1"/>
                          </a:solidFill>
                          <a:effectLst/>
                        </a:rPr>
                        <a:t>Savings </a:t>
                      </a:r>
                      <a:r>
                        <a:rPr lang="en-GB" sz="1000" dirty="0">
                          <a:solidFill>
                            <a:schemeClr val="bg1"/>
                          </a:solidFill>
                          <a:effectLst/>
                        </a:rPr>
                        <a:t>- Initial Cost</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r>
              <a:tr h="172218">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Calculation</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r>
              <a:tr h="297611">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Discounted Savings</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     </a:t>
                      </a:r>
                      <a:r>
                        <a:rPr lang="en-GB" sz="1000" dirty="0" smtClean="0">
                          <a:solidFill>
                            <a:schemeClr val="bg1"/>
                          </a:solidFill>
                          <a:effectLst/>
                        </a:rPr>
                        <a:t>157,333 </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    </a:t>
                      </a:r>
                      <a:r>
                        <a:rPr lang="en-GB" sz="1000" dirty="0" smtClean="0">
                          <a:solidFill>
                            <a:schemeClr val="bg1"/>
                          </a:solidFill>
                          <a:effectLst/>
                        </a:rPr>
                        <a:t>101,272 </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r>
              <a:tr h="297611">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Cost</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    -</a:t>
                      </a:r>
                      <a:r>
                        <a:rPr lang="en-GB" sz="1000" dirty="0" smtClean="0">
                          <a:solidFill>
                            <a:schemeClr val="bg1"/>
                          </a:solidFill>
                          <a:effectLst/>
                        </a:rPr>
                        <a:t>100,000 </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  -</a:t>
                      </a:r>
                      <a:r>
                        <a:rPr lang="en-GB" sz="1000" dirty="0" smtClean="0">
                          <a:solidFill>
                            <a:schemeClr val="bg1"/>
                          </a:solidFill>
                          <a:effectLst/>
                        </a:rPr>
                        <a:t>100,000 </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r>
              <a:tr h="297611">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Net Present Value</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     </a:t>
                      </a:r>
                      <a:r>
                        <a:rPr lang="en-GB" sz="1000" dirty="0" smtClean="0">
                          <a:solidFill>
                            <a:schemeClr val="bg1"/>
                          </a:solidFill>
                          <a:effectLst/>
                        </a:rPr>
                        <a:t>257,333 </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    </a:t>
                      </a:r>
                      <a:r>
                        <a:rPr lang="en-GB" sz="1000" dirty="0" smtClean="0">
                          <a:solidFill>
                            <a:schemeClr val="bg1"/>
                          </a:solidFill>
                          <a:effectLst/>
                        </a:rPr>
                        <a:t>201,272 </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r>
              <a:tr h="131162">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r>
              <a:tr h="186613">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Net Present Value</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smtClean="0">
                          <a:solidFill>
                            <a:schemeClr val="bg1"/>
                          </a:solidFill>
                          <a:effectLst/>
                        </a:rPr>
                        <a:t>£Z57,333</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pPr algn="ct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smtClean="0">
                          <a:solidFill>
                            <a:schemeClr val="bg1"/>
                          </a:solidFill>
                          <a:effectLst/>
                        </a:rPr>
                        <a:t>£201,272</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pPr algn="ctr"/>
                      <a:endParaRPr lang="en-GB" sz="1000" dirty="0">
                        <a:solidFill>
                          <a:schemeClr val="bg1"/>
                        </a:solidFill>
                        <a:effectLst/>
                        <a:latin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r>
              <a:tr h="131162">
                <a:tc>
                  <a:txBody>
                    <a:bodyPr/>
                    <a:lstStyle/>
                    <a:p>
                      <a:endParaRPr lang="en-GB" sz="1000" dirty="0">
                        <a:solidFill>
                          <a:schemeClr val="bg1"/>
                        </a:solidFill>
                        <a:effectLst/>
                        <a:latin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r>
              <a:tr h="172218">
                <a:tc>
                  <a:txBody>
                    <a:bodyPr/>
                    <a:lstStyle/>
                    <a:p>
                      <a:pP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Recommendation</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c>
                  <a:txBody>
                    <a:bodyPr/>
                    <a:lstStyle/>
                    <a:p>
                      <a:endParaRPr lang="en-GB" sz="1000" dirty="0">
                        <a:solidFill>
                          <a:schemeClr val="bg1"/>
                        </a:solidFill>
                        <a:effectLst/>
                        <a:latin typeface="Calibri" panose="020F0502020204030204" pitchFamily="34" charset="0"/>
                      </a:endParaRPr>
                    </a:p>
                  </a:txBody>
                  <a:tcPr marL="37724" marR="37724" marT="0" marB="0"/>
                </a:tc>
              </a:tr>
              <a:tr h="172218">
                <a:tc gridSpan="9">
                  <a:txBody>
                    <a:bodyPr/>
                    <a:lstStyle/>
                    <a:p>
                      <a:pPr>
                        <a:lnSpc>
                          <a:spcPct val="150000"/>
                        </a:lnSpc>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 pos="6172200" algn="l"/>
                          <a:tab pos="6400800" algn="l"/>
                          <a:tab pos="6629400" algn="l"/>
                          <a:tab pos="6858000" algn="l"/>
                          <a:tab pos="7086600" algn="l"/>
                          <a:tab pos="7315200" algn="l"/>
                        </a:tabLst>
                      </a:pPr>
                      <a:r>
                        <a:rPr lang="en-GB" sz="1000" dirty="0">
                          <a:solidFill>
                            <a:schemeClr val="bg1"/>
                          </a:solidFill>
                          <a:effectLst/>
                        </a:rPr>
                        <a:t>Since the Net Present Value for </a:t>
                      </a:r>
                      <a:r>
                        <a:rPr lang="en-GB" sz="1000" dirty="0" smtClean="0">
                          <a:solidFill>
                            <a:schemeClr val="bg1"/>
                          </a:solidFill>
                          <a:effectLst/>
                        </a:rPr>
                        <a:t>System </a:t>
                      </a:r>
                      <a:r>
                        <a:rPr lang="en-GB" sz="1000" dirty="0">
                          <a:solidFill>
                            <a:schemeClr val="bg1"/>
                          </a:solidFill>
                          <a:effectLst/>
                        </a:rPr>
                        <a:t>A is more than that of </a:t>
                      </a:r>
                      <a:r>
                        <a:rPr lang="en-GB" sz="1000" dirty="0" smtClean="0">
                          <a:solidFill>
                            <a:schemeClr val="bg1"/>
                          </a:solidFill>
                          <a:effectLst/>
                        </a:rPr>
                        <a:t>System </a:t>
                      </a:r>
                      <a:r>
                        <a:rPr lang="en-GB" sz="1000" dirty="0">
                          <a:solidFill>
                            <a:schemeClr val="bg1"/>
                          </a:solidFill>
                          <a:effectLst/>
                        </a:rPr>
                        <a:t>B, it is recommended that System A be </a:t>
                      </a:r>
                      <a:r>
                        <a:rPr lang="en-GB" sz="1000" dirty="0" smtClean="0">
                          <a:solidFill>
                            <a:schemeClr val="bg1"/>
                          </a:solidFill>
                          <a:effectLst/>
                        </a:rPr>
                        <a:t>chosen.</a:t>
                      </a:r>
                      <a:endParaRPr lang="en-GB" sz="1000" dirty="0">
                        <a:solidFill>
                          <a:schemeClr val="bg1"/>
                        </a:solidFill>
                        <a:effectLst/>
                        <a:latin typeface="Arial" panose="020B0604020202020204" pitchFamily="34" charset="0"/>
                        <a:ea typeface="Calibri" panose="020F0502020204030204" pitchFamily="34" charset="0"/>
                      </a:endParaRPr>
                    </a:p>
                  </a:txBody>
                  <a:tcPr marL="37724" marR="37724"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
        <p:nvSpPr>
          <p:cNvPr id="5" name="Footer Placeholder 4"/>
          <p:cNvSpPr>
            <a:spLocks noGrp="1"/>
          </p:cNvSpPr>
          <p:nvPr>
            <p:ph type="ftr" sz="quarter" idx="11"/>
          </p:nvPr>
        </p:nvSpPr>
        <p:spPr/>
        <p:txBody>
          <a:bodyPr/>
          <a:lstStyle/>
          <a:p>
            <a:r>
              <a:rPr lang="en-US" smtClean="0"/>
              <a:t>Newessays.co.uk Sample </a:t>
            </a:r>
            <a:endParaRPr lang="en-US" dirty="0"/>
          </a:p>
        </p:txBody>
      </p:sp>
    </p:spTree>
    <p:extLst>
      <p:ext uri="{BB962C8B-B14F-4D97-AF65-F5344CB8AC3E}">
        <p14:creationId xmlns="" xmlns:p14="http://schemas.microsoft.com/office/powerpoint/2010/main" val="361410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a:t>Business </a:t>
            </a:r>
            <a:r>
              <a:rPr lang="en-GB" dirty="0" smtClean="0"/>
              <a:t>Plan Overview</a:t>
            </a:r>
            <a:endParaRPr lang="en-GB" dirty="0"/>
          </a:p>
        </p:txBody>
      </p:sp>
      <p:sp>
        <p:nvSpPr>
          <p:cNvPr id="3" name="Content Placeholder 2"/>
          <p:cNvSpPr>
            <a:spLocks noGrp="1"/>
          </p:cNvSpPr>
          <p:nvPr>
            <p:ph idx="1"/>
          </p:nvPr>
        </p:nvSpPr>
        <p:spPr/>
        <p:txBody>
          <a:bodyPr/>
          <a:lstStyle/>
          <a:p>
            <a:r>
              <a:rPr lang="en-GB" dirty="0" smtClean="0"/>
              <a:t>This plan will highlight </a:t>
            </a:r>
            <a:r>
              <a:rPr lang="en-GB" dirty="0"/>
              <a:t>the business plan of the New Brighton Council Bus Service (NBCB</a:t>
            </a:r>
            <a:r>
              <a:rPr lang="en-GB" dirty="0" smtClean="0"/>
              <a:t>).</a:t>
            </a:r>
          </a:p>
          <a:p>
            <a:r>
              <a:rPr lang="en-GB" dirty="0"/>
              <a:t>Brighton Local Council </a:t>
            </a:r>
            <a:r>
              <a:rPr lang="en-GB" dirty="0" smtClean="0"/>
              <a:t>has decided to </a:t>
            </a:r>
            <a:r>
              <a:rPr lang="en-GB" dirty="0"/>
              <a:t>suspend the Brighton Council bus </a:t>
            </a:r>
            <a:r>
              <a:rPr lang="en-GB" dirty="0" smtClean="0"/>
              <a:t>operations.</a:t>
            </a:r>
          </a:p>
          <a:p>
            <a:pPr lvl="1"/>
            <a:r>
              <a:rPr lang="en-GB" dirty="0" smtClean="0"/>
              <a:t>Therefore, there </a:t>
            </a:r>
            <a:r>
              <a:rPr lang="en-GB" dirty="0"/>
              <a:t>is a market for local bus </a:t>
            </a:r>
            <a:r>
              <a:rPr lang="en-GB" dirty="0" smtClean="0"/>
              <a:t>services.</a:t>
            </a:r>
          </a:p>
          <a:p>
            <a:endParaRPr lang="en-GB" dirty="0"/>
          </a:p>
        </p:txBody>
      </p:sp>
      <p:sp>
        <p:nvSpPr>
          <p:cNvPr id="4" name="Footer Placeholder 3"/>
          <p:cNvSpPr>
            <a:spLocks noGrp="1"/>
          </p:cNvSpPr>
          <p:nvPr>
            <p:ph type="ftr" sz="quarter" idx="11"/>
          </p:nvPr>
        </p:nvSpPr>
        <p:spPr/>
        <p:txBody>
          <a:bodyPr/>
          <a:lstStyle/>
          <a:p>
            <a:r>
              <a:rPr lang="en-US" smtClean="0"/>
              <a:t>Newessays.co.uk Sample </a:t>
            </a:r>
            <a:endParaRPr lang="en-US" dirty="0"/>
          </a:p>
        </p:txBody>
      </p:sp>
    </p:spTree>
    <p:extLst>
      <p:ext uri="{BB962C8B-B14F-4D97-AF65-F5344CB8AC3E}">
        <p14:creationId xmlns="" xmlns:p14="http://schemas.microsoft.com/office/powerpoint/2010/main" val="1412438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References</a:t>
            </a:r>
            <a:endParaRPr lang="en-GB" dirty="0"/>
          </a:p>
        </p:txBody>
      </p:sp>
      <p:sp>
        <p:nvSpPr>
          <p:cNvPr id="3" name="Content Placeholder 2"/>
          <p:cNvSpPr>
            <a:spLocks noGrp="1"/>
          </p:cNvSpPr>
          <p:nvPr>
            <p:ph idx="1"/>
          </p:nvPr>
        </p:nvSpPr>
        <p:spPr/>
        <p:txBody>
          <a:bodyPr>
            <a:normAutofit/>
          </a:bodyPr>
          <a:lstStyle/>
          <a:p>
            <a:r>
              <a:rPr lang="en-IN" dirty="0" smtClean="0"/>
              <a:t>BHB 2014. Bus fares</a:t>
            </a:r>
            <a:r>
              <a:rPr lang="en-IN" dirty="0"/>
              <a:t>. </a:t>
            </a:r>
            <a:r>
              <a:rPr lang="en-US" dirty="0"/>
              <a:t>[online] Available at:  </a:t>
            </a:r>
            <a:r>
              <a:rPr lang="en-IN" dirty="0" smtClean="0">
                <a:hlinkClick r:id="rId2"/>
              </a:rPr>
              <a:t>http</a:t>
            </a:r>
            <a:r>
              <a:rPr lang="en-IN" dirty="0">
                <a:hlinkClick r:id="rId2"/>
              </a:rPr>
              <a:t>://www.buses.co.uk</a:t>
            </a:r>
            <a:r>
              <a:rPr lang="en-IN" dirty="0" smtClean="0">
                <a:hlinkClick r:id="rId2"/>
              </a:rPr>
              <a:t>/</a:t>
            </a:r>
            <a:r>
              <a:rPr lang="en-IN" dirty="0" smtClean="0"/>
              <a:t> </a:t>
            </a:r>
            <a:r>
              <a:rPr lang="en-US" dirty="0"/>
              <a:t>[Accessed: 31 March, 2014].</a:t>
            </a:r>
            <a:endParaRPr lang="en-GB" dirty="0" smtClean="0"/>
          </a:p>
          <a:p>
            <a:r>
              <a:rPr lang="en-GB" dirty="0" smtClean="0"/>
              <a:t>BHLIS </a:t>
            </a:r>
            <a:r>
              <a:rPr lang="en-GB" dirty="0"/>
              <a:t>2014.  </a:t>
            </a:r>
            <a:r>
              <a:rPr lang="en-GB" i="1" dirty="0"/>
              <a:t>CENSUS BRIEFINGS- City Profile</a:t>
            </a:r>
            <a:r>
              <a:rPr lang="en-GB" dirty="0"/>
              <a:t> .  </a:t>
            </a:r>
            <a:r>
              <a:rPr lang="en-US" dirty="0"/>
              <a:t>[online] Available at:  </a:t>
            </a:r>
            <a:r>
              <a:rPr lang="en-GB" u="sng" dirty="0">
                <a:hlinkClick r:id="rId3"/>
              </a:rPr>
              <a:t>http://www.bhlis.org/census2011</a:t>
            </a:r>
            <a:r>
              <a:rPr lang="en-GB" dirty="0"/>
              <a:t> </a:t>
            </a:r>
            <a:r>
              <a:rPr lang="en-US" dirty="0"/>
              <a:t>[Accessed: 31 March, 2014].</a:t>
            </a:r>
            <a:endParaRPr lang="en-GB" dirty="0"/>
          </a:p>
          <a:p>
            <a:r>
              <a:rPr lang="en-GB" dirty="0"/>
              <a:t>BHLIS 2014a. </a:t>
            </a:r>
            <a:r>
              <a:rPr lang="en-GB" i="1" dirty="0"/>
              <a:t>CENSUS BRIEFINGS- Transport</a:t>
            </a:r>
            <a:r>
              <a:rPr lang="en-GB" dirty="0"/>
              <a:t> . </a:t>
            </a:r>
            <a:r>
              <a:rPr lang="en-US" dirty="0"/>
              <a:t>[online] Available at:  </a:t>
            </a:r>
            <a:r>
              <a:rPr lang="en-GB" u="sng" dirty="0">
                <a:hlinkClick r:id="rId3"/>
              </a:rPr>
              <a:t>http://www.bhlis.org/census2011</a:t>
            </a:r>
            <a:r>
              <a:rPr lang="en-GB" dirty="0"/>
              <a:t> </a:t>
            </a:r>
            <a:r>
              <a:rPr lang="en-US" dirty="0"/>
              <a:t>[Accessed: 1 April, 2014].</a:t>
            </a:r>
            <a:r>
              <a:rPr lang="en-GB" dirty="0"/>
              <a:t> </a:t>
            </a:r>
          </a:p>
          <a:p>
            <a:r>
              <a:rPr lang="en-GB" dirty="0"/>
              <a:t>BIS 2012. </a:t>
            </a:r>
            <a:r>
              <a:rPr lang="en-GB" i="1" dirty="0"/>
              <a:t>Government </a:t>
            </a:r>
            <a:r>
              <a:rPr lang="en-GB" i="1" dirty="0" smtClean="0">
                <a:solidFill>
                  <a:srgbClr val="FF0000"/>
                </a:solidFill>
              </a:rPr>
              <a:t>R</a:t>
            </a:r>
            <a:r>
              <a:rPr lang="en-GB" i="1" dirty="0" smtClean="0"/>
              <a:t>esponse </a:t>
            </a:r>
            <a:r>
              <a:rPr lang="en-GB" i="1" dirty="0"/>
              <a:t>to the Competition Commission’s report “Local bus services market investigation.</a:t>
            </a:r>
            <a:r>
              <a:rPr lang="en-US" dirty="0"/>
              <a:t> [online] Available at: </a:t>
            </a:r>
            <a:r>
              <a:rPr lang="en-GB" dirty="0"/>
              <a:t> </a:t>
            </a:r>
            <a:r>
              <a:rPr lang="en-GB" u="sng" dirty="0">
                <a:hlinkClick r:id="rId4"/>
              </a:rPr>
              <a:t>https://www.gov.uk/government/uploads/system/uploads/attachment_data/file/31883/12-689-government-response-competition-commission-local-bus-services-investigation.pdf</a:t>
            </a:r>
            <a:r>
              <a:rPr lang="en-US" dirty="0"/>
              <a:t>[Accessed: 2 April, 2014].</a:t>
            </a:r>
          </a:p>
          <a:p>
            <a:endParaRPr lang="en-GB" dirty="0"/>
          </a:p>
        </p:txBody>
      </p:sp>
      <p:sp>
        <p:nvSpPr>
          <p:cNvPr id="4" name="Footer Placeholder 3"/>
          <p:cNvSpPr>
            <a:spLocks noGrp="1"/>
          </p:cNvSpPr>
          <p:nvPr>
            <p:ph type="ftr" sz="quarter" idx="11"/>
          </p:nvPr>
        </p:nvSpPr>
        <p:spPr/>
        <p:txBody>
          <a:bodyPr/>
          <a:lstStyle/>
          <a:p>
            <a:r>
              <a:rPr lang="en-US" smtClean="0"/>
              <a:t>Newessays.co.uk Sample </a:t>
            </a:r>
            <a:endParaRPr lang="en-US" dirty="0"/>
          </a:p>
        </p:txBody>
      </p:sp>
    </p:spTree>
    <p:extLst>
      <p:ext uri="{BB962C8B-B14F-4D97-AF65-F5344CB8AC3E}">
        <p14:creationId xmlns="" xmlns:p14="http://schemas.microsoft.com/office/powerpoint/2010/main" val="2028154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References</a:t>
            </a:r>
            <a:endParaRPr lang="en-GB" dirty="0"/>
          </a:p>
        </p:txBody>
      </p:sp>
      <p:sp>
        <p:nvSpPr>
          <p:cNvPr id="3" name="Content Placeholder 2"/>
          <p:cNvSpPr>
            <a:spLocks noGrp="1"/>
          </p:cNvSpPr>
          <p:nvPr>
            <p:ph idx="1"/>
          </p:nvPr>
        </p:nvSpPr>
        <p:spPr/>
        <p:txBody>
          <a:bodyPr>
            <a:normAutofit fontScale="92500" lnSpcReduction="20000"/>
          </a:bodyPr>
          <a:lstStyle/>
          <a:p>
            <a:r>
              <a:rPr lang="en-GB" dirty="0"/>
              <a:t>Butcher 2013. </a:t>
            </a:r>
            <a:r>
              <a:rPr lang="en-GB" i="1" dirty="0"/>
              <a:t>Buses: grants and subsidies</a:t>
            </a:r>
            <a:r>
              <a:rPr lang="en-GB" dirty="0"/>
              <a:t>. Business and Transport. London. </a:t>
            </a:r>
            <a:r>
              <a:rPr lang="en-GB" dirty="0" smtClean="0"/>
              <a:t>HMSO</a:t>
            </a:r>
          </a:p>
          <a:p>
            <a:r>
              <a:rPr lang="en-GB" dirty="0" smtClean="0"/>
              <a:t> </a:t>
            </a:r>
            <a:r>
              <a:rPr lang="en-GB" dirty="0"/>
              <a:t>Campaign for Better Transport 2013. </a:t>
            </a:r>
            <a:r>
              <a:rPr lang="en-GB" i="1" dirty="0"/>
              <a:t>Buses in crisis A report on bus funding  across England and Wales</a:t>
            </a:r>
            <a:r>
              <a:rPr lang="en-GB" dirty="0"/>
              <a:t> .</a:t>
            </a:r>
            <a:r>
              <a:rPr lang="en-US" dirty="0"/>
              <a:t> [online] Available at: </a:t>
            </a:r>
            <a:r>
              <a:rPr lang="en-GB" dirty="0"/>
              <a:t> </a:t>
            </a:r>
            <a:r>
              <a:rPr lang="en-GB" u="sng" dirty="0">
                <a:hlinkClick r:id="rId2"/>
              </a:rPr>
              <a:t>http://www.bettertransport.org.uk/files/Buses_In_Crisis_Report_AW_PDF_09.12.13.pdf</a:t>
            </a:r>
            <a:r>
              <a:rPr lang="en-GB" dirty="0"/>
              <a:t> </a:t>
            </a:r>
            <a:r>
              <a:rPr lang="en-US" dirty="0"/>
              <a:t>[Accessed: 1 April, 2014].</a:t>
            </a:r>
            <a:endParaRPr lang="en-GB" dirty="0"/>
          </a:p>
          <a:p>
            <a:r>
              <a:rPr lang="en-GB" dirty="0" smtClean="0"/>
              <a:t>CFBT </a:t>
            </a:r>
            <a:r>
              <a:rPr lang="en-GB" dirty="0"/>
              <a:t>2014. </a:t>
            </a:r>
            <a:r>
              <a:rPr lang="en-GB" i="1" dirty="0"/>
              <a:t>Understand the processes How buses are funded</a:t>
            </a:r>
            <a:r>
              <a:rPr lang="en-GB" dirty="0"/>
              <a:t>. </a:t>
            </a:r>
            <a:r>
              <a:rPr lang="en-US" dirty="0"/>
              <a:t>[online] Available at: </a:t>
            </a:r>
            <a:r>
              <a:rPr lang="en-GB" u="sng" dirty="0">
                <a:hlinkClick r:id="rId3"/>
              </a:rPr>
              <a:t>http://www.bettertransport.org.uk/local_campaigning/online_guides/better_buses/understand_processes/bus_funding</a:t>
            </a:r>
            <a:r>
              <a:rPr lang="en-US" dirty="0"/>
              <a:t>[Accessed: 2 April , 2014].</a:t>
            </a:r>
            <a:endParaRPr lang="en-GB" dirty="0"/>
          </a:p>
          <a:p>
            <a:r>
              <a:rPr lang="en-GB" dirty="0"/>
              <a:t>Department for Transport 2012. </a:t>
            </a:r>
            <a:r>
              <a:rPr lang="en-GB" i="1" dirty="0"/>
              <a:t>Reforming bus subsidy in England</a:t>
            </a:r>
            <a:r>
              <a:rPr lang="en-GB" dirty="0"/>
              <a:t>.</a:t>
            </a:r>
            <a:r>
              <a:rPr lang="en-US" dirty="0"/>
              <a:t> [online] Available at:  </a:t>
            </a:r>
            <a:r>
              <a:rPr lang="en-GB" u="sng" dirty="0">
                <a:hlinkClick r:id="rId4"/>
              </a:rPr>
              <a:t>https://www.gov.uk/government/uploads/system/uploads/attachment_data/file/9110/impact-assessment.pdf</a:t>
            </a:r>
            <a:r>
              <a:rPr lang="en-US" dirty="0"/>
              <a:t>[Accessed: 31 March, 2014</a:t>
            </a:r>
            <a:r>
              <a:rPr lang="en-US" dirty="0" smtClean="0"/>
              <a:t>].</a:t>
            </a:r>
            <a:endParaRPr lang="en-GB" dirty="0"/>
          </a:p>
        </p:txBody>
      </p:sp>
      <p:sp>
        <p:nvSpPr>
          <p:cNvPr id="4" name="Footer Placeholder 3"/>
          <p:cNvSpPr>
            <a:spLocks noGrp="1"/>
          </p:cNvSpPr>
          <p:nvPr>
            <p:ph type="ftr" sz="quarter" idx="11"/>
          </p:nvPr>
        </p:nvSpPr>
        <p:spPr/>
        <p:txBody>
          <a:bodyPr/>
          <a:lstStyle/>
          <a:p>
            <a:r>
              <a:rPr lang="en-US" smtClean="0"/>
              <a:t>Newessays.co.uk Sample </a:t>
            </a:r>
            <a:endParaRPr lang="en-US" dirty="0"/>
          </a:p>
        </p:txBody>
      </p:sp>
    </p:spTree>
    <p:extLst>
      <p:ext uri="{BB962C8B-B14F-4D97-AF65-F5344CB8AC3E}">
        <p14:creationId xmlns="" xmlns:p14="http://schemas.microsoft.com/office/powerpoint/2010/main" val="23232221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References</a:t>
            </a:r>
            <a:endParaRPr lang="en-GB" dirty="0"/>
          </a:p>
        </p:txBody>
      </p:sp>
      <p:sp>
        <p:nvSpPr>
          <p:cNvPr id="3" name="Content Placeholder 2"/>
          <p:cNvSpPr>
            <a:spLocks noGrp="1"/>
          </p:cNvSpPr>
          <p:nvPr>
            <p:ph idx="1"/>
          </p:nvPr>
        </p:nvSpPr>
        <p:spPr/>
        <p:txBody>
          <a:bodyPr>
            <a:normAutofit/>
          </a:bodyPr>
          <a:lstStyle/>
          <a:p>
            <a:r>
              <a:rPr lang="en-GB" dirty="0"/>
              <a:t>Keynote 2014. </a:t>
            </a:r>
            <a:r>
              <a:rPr lang="en-GB" i="1" dirty="0"/>
              <a:t>Bus Operators in UK</a:t>
            </a:r>
            <a:r>
              <a:rPr lang="en-GB" dirty="0"/>
              <a:t>. 12th ed. London.</a:t>
            </a:r>
          </a:p>
          <a:p>
            <a:r>
              <a:rPr lang="en-GB" dirty="0" smtClean="0"/>
              <a:t>Massey </a:t>
            </a:r>
            <a:r>
              <a:rPr lang="en-GB" dirty="0"/>
              <a:t>2014. </a:t>
            </a:r>
            <a:r>
              <a:rPr lang="en-GB" i="1" dirty="0"/>
              <a:t>Boom in free bus passes... but no buses: Pensioner perk so popular councils forced to axe services to pay for it</a:t>
            </a:r>
            <a:r>
              <a:rPr lang="en-GB" dirty="0"/>
              <a:t>. </a:t>
            </a:r>
            <a:r>
              <a:rPr lang="en-US" dirty="0"/>
              <a:t> [online] Available at: </a:t>
            </a:r>
            <a:r>
              <a:rPr lang="en-GB" u="sng" dirty="0">
                <a:hlinkClick r:id="rId2"/>
              </a:rPr>
              <a:t>http://www.dailymail.co.uk/news/article-2570718/Boom-free-bus-passes-no-buses-Pensioner-perk-popular-councils-forced-axe-services-pay-it.html</a:t>
            </a:r>
            <a:r>
              <a:rPr lang="en-US" dirty="0"/>
              <a:t>[Accessed: 30 March, 2014].</a:t>
            </a:r>
            <a:endParaRPr lang="en-GB" dirty="0"/>
          </a:p>
          <a:p>
            <a:r>
              <a:rPr lang="en-GB" dirty="0"/>
              <a:t>Redman, L., Friman, M., Gärling, T.  and Hartig, T. 2013. Quality attributes of public transport that attract car users: A research review. </a:t>
            </a:r>
            <a:r>
              <a:rPr lang="en-GB" i="1" dirty="0"/>
              <a:t>Transport Policy</a:t>
            </a:r>
            <a:r>
              <a:rPr lang="en-GB" dirty="0"/>
              <a:t>, </a:t>
            </a:r>
            <a:r>
              <a:rPr lang="en-GB" i="1" dirty="0"/>
              <a:t>25</a:t>
            </a:r>
            <a:r>
              <a:rPr lang="en-GB" dirty="0"/>
              <a:t>, pp.119-127</a:t>
            </a:r>
            <a:r>
              <a:rPr lang="en-GB" dirty="0" smtClean="0"/>
              <a:t>.</a:t>
            </a:r>
            <a:endParaRPr lang="en-GB" dirty="0"/>
          </a:p>
        </p:txBody>
      </p:sp>
      <p:sp>
        <p:nvSpPr>
          <p:cNvPr id="4" name="Footer Placeholder 3"/>
          <p:cNvSpPr>
            <a:spLocks noGrp="1"/>
          </p:cNvSpPr>
          <p:nvPr>
            <p:ph type="ftr" sz="quarter" idx="11"/>
          </p:nvPr>
        </p:nvSpPr>
        <p:spPr/>
        <p:txBody>
          <a:bodyPr/>
          <a:lstStyle/>
          <a:p>
            <a:r>
              <a:rPr lang="en-US" smtClean="0"/>
              <a:t>Newessays.co.uk Sample </a:t>
            </a:r>
            <a:endParaRPr lang="en-US" dirty="0"/>
          </a:p>
        </p:txBody>
      </p:sp>
    </p:spTree>
    <p:extLst>
      <p:ext uri="{BB962C8B-B14F-4D97-AF65-F5344CB8AC3E}">
        <p14:creationId xmlns="" xmlns:p14="http://schemas.microsoft.com/office/powerpoint/2010/main" val="1179296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Macro </a:t>
            </a:r>
            <a:r>
              <a:rPr lang="en-GB" dirty="0"/>
              <a:t>Environmental Analysis</a:t>
            </a:r>
          </a:p>
        </p:txBody>
      </p:sp>
      <p:sp>
        <p:nvSpPr>
          <p:cNvPr id="3" name="Content Placeholder 2"/>
          <p:cNvSpPr>
            <a:spLocks noGrp="1"/>
          </p:cNvSpPr>
          <p:nvPr>
            <p:ph idx="1"/>
          </p:nvPr>
        </p:nvSpPr>
        <p:spPr>
          <a:xfrm>
            <a:off x="1103312" y="2052918"/>
            <a:ext cx="9075009" cy="4195481"/>
          </a:xfrm>
        </p:spPr>
        <p:txBody>
          <a:bodyPr>
            <a:normAutofit/>
          </a:bodyPr>
          <a:lstStyle/>
          <a:p>
            <a:pPr lvl="0"/>
            <a:r>
              <a:rPr lang="en-GB" b="1" dirty="0"/>
              <a:t>Political </a:t>
            </a:r>
            <a:r>
              <a:rPr lang="en-GB" b="1" dirty="0" smtClean="0"/>
              <a:t>factors</a:t>
            </a:r>
            <a:endParaRPr lang="en-GB" b="1" dirty="0"/>
          </a:p>
          <a:p>
            <a:pPr lvl="1"/>
            <a:r>
              <a:rPr lang="en-GB" dirty="0" smtClean="0"/>
              <a:t>Kick-start </a:t>
            </a:r>
            <a:r>
              <a:rPr lang="en-GB" dirty="0"/>
              <a:t>funding to help subsidise bus services where commercial routes were not viable was reduced to 15 million pounds (Butcher, </a:t>
            </a:r>
            <a:r>
              <a:rPr lang="en-GB" dirty="0" smtClean="0"/>
              <a:t>2013). </a:t>
            </a:r>
            <a:endParaRPr lang="en-GB" dirty="0"/>
          </a:p>
          <a:p>
            <a:pPr lvl="1"/>
            <a:r>
              <a:rPr lang="en-GB" dirty="0"/>
              <a:t>Rural Bus challenge where local authorities bid for funding for schemes based on </a:t>
            </a:r>
            <a:r>
              <a:rPr lang="en-GB" dirty="0" smtClean="0"/>
              <a:t>innovation </a:t>
            </a:r>
            <a:r>
              <a:rPr lang="en-GB" dirty="0"/>
              <a:t>was completely scrapped (Department </a:t>
            </a:r>
            <a:r>
              <a:rPr lang="en-GB" dirty="0" smtClean="0"/>
              <a:t>for </a:t>
            </a:r>
            <a:r>
              <a:rPr lang="en-GB" dirty="0"/>
              <a:t>Transport, </a:t>
            </a:r>
            <a:r>
              <a:rPr lang="en-GB" dirty="0" smtClean="0"/>
              <a:t>2012).</a:t>
            </a:r>
            <a:endParaRPr lang="en-GB" dirty="0"/>
          </a:p>
          <a:p>
            <a:pPr lvl="1"/>
            <a:r>
              <a:rPr lang="en-GB" dirty="0"/>
              <a:t>Better Bus Areas Fund was launched to foster </a:t>
            </a:r>
            <a:r>
              <a:rPr lang="en-GB" dirty="0" smtClean="0"/>
              <a:t>partnerships </a:t>
            </a:r>
            <a:r>
              <a:rPr lang="en-GB" dirty="0"/>
              <a:t>between local authorities and bus operators </a:t>
            </a:r>
            <a:r>
              <a:rPr lang="en-GB" dirty="0" smtClean="0"/>
              <a:t>aimed </a:t>
            </a:r>
            <a:r>
              <a:rPr lang="en-GB" dirty="0"/>
              <a:t>at reducing congestion and </a:t>
            </a:r>
            <a:r>
              <a:rPr lang="en-GB" dirty="0" smtClean="0"/>
              <a:t>providing better </a:t>
            </a:r>
            <a:r>
              <a:rPr lang="en-GB" dirty="0"/>
              <a:t>information to passengers. The funding would be increased to 5 million GBP in </a:t>
            </a:r>
            <a:r>
              <a:rPr lang="en-GB" dirty="0" smtClean="0"/>
              <a:t>2014, </a:t>
            </a:r>
            <a:r>
              <a:rPr lang="en-GB" dirty="0"/>
              <a:t>giving local transport authorities </a:t>
            </a:r>
            <a:r>
              <a:rPr lang="en-GB" dirty="0" smtClean="0"/>
              <a:t>up to </a:t>
            </a:r>
            <a:r>
              <a:rPr lang="en-GB" dirty="0"/>
              <a:t>5 million to spend in 2014-15 (Department </a:t>
            </a:r>
            <a:r>
              <a:rPr lang="en-GB" dirty="0" smtClean="0"/>
              <a:t>for </a:t>
            </a:r>
            <a:r>
              <a:rPr lang="en-GB" dirty="0"/>
              <a:t>Transport, 2012</a:t>
            </a:r>
            <a:r>
              <a:rPr lang="en-GB" dirty="0" smtClean="0"/>
              <a:t>).</a:t>
            </a:r>
            <a:endParaRPr lang="en-GB" dirty="0"/>
          </a:p>
          <a:p>
            <a:pPr lvl="1"/>
            <a:r>
              <a:rPr lang="en-GB" dirty="0"/>
              <a:t>Possible lack of support from the council to launch bus </a:t>
            </a:r>
            <a:r>
              <a:rPr lang="en-GB" dirty="0" smtClean="0"/>
              <a:t>services.</a:t>
            </a:r>
            <a:endParaRPr lang="en-GB" dirty="0"/>
          </a:p>
        </p:txBody>
      </p:sp>
      <p:sp>
        <p:nvSpPr>
          <p:cNvPr id="4" name="Footer Placeholder 3"/>
          <p:cNvSpPr>
            <a:spLocks noGrp="1"/>
          </p:cNvSpPr>
          <p:nvPr>
            <p:ph type="ftr" sz="quarter" idx="11"/>
          </p:nvPr>
        </p:nvSpPr>
        <p:spPr/>
        <p:txBody>
          <a:bodyPr/>
          <a:lstStyle/>
          <a:p>
            <a:r>
              <a:rPr lang="en-US" smtClean="0"/>
              <a:t>Newessays.co.uk Sample </a:t>
            </a:r>
            <a:endParaRPr lang="en-US" dirty="0"/>
          </a:p>
        </p:txBody>
      </p:sp>
    </p:spTree>
    <p:extLst>
      <p:ext uri="{BB962C8B-B14F-4D97-AF65-F5344CB8AC3E}">
        <p14:creationId xmlns="" xmlns:p14="http://schemas.microsoft.com/office/powerpoint/2010/main" val="3450236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Macro </a:t>
            </a:r>
            <a:r>
              <a:rPr lang="en-GB" dirty="0"/>
              <a:t>Environmental Analysis</a:t>
            </a:r>
          </a:p>
        </p:txBody>
      </p:sp>
      <p:sp>
        <p:nvSpPr>
          <p:cNvPr id="3" name="Content Placeholder 2"/>
          <p:cNvSpPr>
            <a:spLocks noGrp="1"/>
          </p:cNvSpPr>
          <p:nvPr>
            <p:ph idx="1"/>
          </p:nvPr>
        </p:nvSpPr>
        <p:spPr/>
        <p:txBody>
          <a:bodyPr>
            <a:normAutofit/>
          </a:bodyPr>
          <a:lstStyle/>
          <a:p>
            <a:pPr lvl="0"/>
            <a:r>
              <a:rPr lang="en-GB" b="1" dirty="0" smtClean="0"/>
              <a:t>Economic  factors</a:t>
            </a:r>
            <a:endParaRPr lang="en-GB" b="1" dirty="0"/>
          </a:p>
          <a:p>
            <a:pPr lvl="1"/>
            <a:r>
              <a:rPr lang="en-GB" dirty="0"/>
              <a:t>The Department of Transport presents a new National Bus Model which will promote a 20% reduction in </a:t>
            </a:r>
            <a:r>
              <a:rPr lang="en-GB" dirty="0" smtClean="0"/>
              <a:t>subsidy </a:t>
            </a:r>
            <a:r>
              <a:rPr lang="en-GB" dirty="0"/>
              <a:t>(Department for Transport, 2012</a:t>
            </a:r>
            <a:r>
              <a:rPr lang="en-GB" dirty="0" smtClean="0"/>
              <a:t>).</a:t>
            </a:r>
            <a:endParaRPr lang="en-GB" dirty="0"/>
          </a:p>
          <a:p>
            <a:pPr lvl="1"/>
            <a:r>
              <a:rPr lang="en-GB" dirty="0"/>
              <a:t>The reduction in subsidy will impact services in </a:t>
            </a:r>
            <a:r>
              <a:rPr lang="en-GB" dirty="0" smtClean="0"/>
              <a:t>Brighton’s urban </a:t>
            </a:r>
            <a:r>
              <a:rPr lang="en-GB" dirty="0"/>
              <a:t>areas by -1% and rural areas by -2% (Butcher, 2013</a:t>
            </a:r>
            <a:r>
              <a:rPr lang="en-GB" dirty="0" smtClean="0"/>
              <a:t>).</a:t>
            </a:r>
            <a:endParaRPr lang="en-GB" dirty="0"/>
          </a:p>
          <a:p>
            <a:pPr lvl="1"/>
            <a:r>
              <a:rPr lang="en-GB" dirty="0"/>
              <a:t>There is an increase in fares in the urban and rural areas by 2</a:t>
            </a:r>
            <a:r>
              <a:rPr lang="en-GB" dirty="0" smtClean="0"/>
              <a:t>%, </a:t>
            </a:r>
            <a:r>
              <a:rPr lang="en-GB" dirty="0"/>
              <a:t>leading to a reduction in patronage by 1-3</a:t>
            </a:r>
            <a:r>
              <a:rPr lang="en-GB" dirty="0" smtClean="0"/>
              <a:t>%, which </a:t>
            </a:r>
            <a:r>
              <a:rPr lang="en-GB" dirty="0"/>
              <a:t>will impact income of </a:t>
            </a:r>
            <a:r>
              <a:rPr lang="en-GB" dirty="0" smtClean="0"/>
              <a:t>NBCB (</a:t>
            </a:r>
            <a:r>
              <a:rPr lang="en-GB" dirty="0"/>
              <a:t>Butcher, 2013</a:t>
            </a:r>
            <a:r>
              <a:rPr lang="en-GB" dirty="0" smtClean="0"/>
              <a:t>).</a:t>
            </a:r>
            <a:endParaRPr lang="en-GB" dirty="0"/>
          </a:p>
          <a:p>
            <a:pPr lvl="1"/>
            <a:r>
              <a:rPr lang="en-GB" dirty="0"/>
              <a:t>Operating revenue of buses in metropolitan areas of the UK increased by 2% in 2012 and only by 0.8% in </a:t>
            </a:r>
            <a:r>
              <a:rPr lang="en-GB" dirty="0" smtClean="0"/>
              <a:t>2013, </a:t>
            </a:r>
            <a:r>
              <a:rPr lang="en-GB" dirty="0"/>
              <a:t>indicating a possible reduction in overall income (Keynote, 2014</a:t>
            </a:r>
            <a:r>
              <a:rPr lang="en-GB" dirty="0" smtClean="0"/>
              <a:t>).</a:t>
            </a:r>
            <a:endParaRPr lang="en-GB" dirty="0"/>
          </a:p>
        </p:txBody>
      </p:sp>
      <p:sp>
        <p:nvSpPr>
          <p:cNvPr id="4" name="Footer Placeholder 3"/>
          <p:cNvSpPr>
            <a:spLocks noGrp="1"/>
          </p:cNvSpPr>
          <p:nvPr>
            <p:ph type="ftr" sz="quarter" idx="11"/>
          </p:nvPr>
        </p:nvSpPr>
        <p:spPr/>
        <p:txBody>
          <a:bodyPr/>
          <a:lstStyle/>
          <a:p>
            <a:r>
              <a:rPr lang="en-US" smtClean="0"/>
              <a:t>Newessays.co.uk Sample </a:t>
            </a:r>
            <a:endParaRPr lang="en-US" dirty="0"/>
          </a:p>
        </p:txBody>
      </p:sp>
    </p:spTree>
    <p:extLst>
      <p:ext uri="{BB962C8B-B14F-4D97-AF65-F5344CB8AC3E}">
        <p14:creationId xmlns="" xmlns:p14="http://schemas.microsoft.com/office/powerpoint/2010/main" val="34502362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Macro </a:t>
            </a:r>
            <a:r>
              <a:rPr lang="en-GB" dirty="0"/>
              <a:t>Environmental Analysis</a:t>
            </a:r>
          </a:p>
        </p:txBody>
      </p:sp>
      <p:sp>
        <p:nvSpPr>
          <p:cNvPr id="3" name="Content Placeholder 2"/>
          <p:cNvSpPr>
            <a:spLocks noGrp="1"/>
          </p:cNvSpPr>
          <p:nvPr>
            <p:ph idx="1"/>
          </p:nvPr>
        </p:nvSpPr>
        <p:spPr/>
        <p:txBody>
          <a:bodyPr>
            <a:normAutofit/>
          </a:bodyPr>
          <a:lstStyle/>
          <a:p>
            <a:pPr lvl="0"/>
            <a:r>
              <a:rPr lang="en-GB" b="1" dirty="0"/>
              <a:t>Social and </a:t>
            </a:r>
            <a:r>
              <a:rPr lang="en-GB" b="1" dirty="0" smtClean="0"/>
              <a:t>technological factors</a:t>
            </a:r>
            <a:endParaRPr lang="en-GB" b="1" dirty="0"/>
          </a:p>
          <a:p>
            <a:pPr lvl="1"/>
            <a:r>
              <a:rPr lang="en-GB" dirty="0"/>
              <a:t>More than one third of the families in Brighton do not own a private </a:t>
            </a:r>
            <a:r>
              <a:rPr lang="en-GB" dirty="0" smtClean="0"/>
              <a:t>vehicle, </a:t>
            </a:r>
            <a:r>
              <a:rPr lang="en-GB" dirty="0"/>
              <a:t>which may translate to more people using </a:t>
            </a:r>
            <a:r>
              <a:rPr lang="en-GB" dirty="0" smtClean="0"/>
              <a:t>NBCB.</a:t>
            </a:r>
            <a:endParaRPr lang="en-GB" dirty="0"/>
          </a:p>
          <a:p>
            <a:pPr lvl="1"/>
            <a:r>
              <a:rPr lang="en-GB" dirty="0"/>
              <a:t>BHLIS (2014a) reports that many people prefer to walk or cycle to work as they are conscious of ecological impact. These people can be </a:t>
            </a:r>
            <a:r>
              <a:rPr lang="en-GB" dirty="0" smtClean="0"/>
              <a:t>targeted.</a:t>
            </a:r>
            <a:endParaRPr lang="en-GB" dirty="0"/>
          </a:p>
          <a:p>
            <a:pPr lvl="1"/>
            <a:r>
              <a:rPr lang="en-GB" dirty="0"/>
              <a:t>Monitoring of bus routes and real time update of bus </a:t>
            </a:r>
            <a:r>
              <a:rPr lang="en-GB" dirty="0" smtClean="0"/>
              <a:t>locations </a:t>
            </a:r>
            <a:r>
              <a:rPr lang="en-GB" dirty="0"/>
              <a:t>will help improve efficacy of </a:t>
            </a:r>
            <a:r>
              <a:rPr lang="en-GB" dirty="0" smtClean="0"/>
              <a:t>operations</a:t>
            </a:r>
            <a:r>
              <a:rPr lang="en-GB" dirty="0"/>
              <a:t> </a:t>
            </a:r>
            <a:r>
              <a:rPr lang="en-GB" dirty="0" smtClean="0"/>
              <a:t>(BIS, 2012).</a:t>
            </a:r>
            <a:endParaRPr lang="en-GB" dirty="0"/>
          </a:p>
        </p:txBody>
      </p:sp>
      <p:sp>
        <p:nvSpPr>
          <p:cNvPr id="4" name="Footer Placeholder 3"/>
          <p:cNvSpPr>
            <a:spLocks noGrp="1"/>
          </p:cNvSpPr>
          <p:nvPr>
            <p:ph type="ftr" sz="quarter" idx="11"/>
          </p:nvPr>
        </p:nvSpPr>
        <p:spPr/>
        <p:txBody>
          <a:bodyPr/>
          <a:lstStyle/>
          <a:p>
            <a:r>
              <a:rPr lang="en-US" smtClean="0"/>
              <a:t>Newessays.co.uk Sample </a:t>
            </a:r>
            <a:endParaRPr lang="en-US" dirty="0"/>
          </a:p>
        </p:txBody>
      </p:sp>
    </p:spTree>
    <p:extLst>
      <p:ext uri="{BB962C8B-B14F-4D97-AF65-F5344CB8AC3E}">
        <p14:creationId xmlns="" xmlns:p14="http://schemas.microsoft.com/office/powerpoint/2010/main" val="10135571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SWOT Analysis</a:t>
            </a:r>
            <a:br>
              <a:rPr lang="en-GB" dirty="0"/>
            </a:br>
            <a:endParaRPr lang="en-GB"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503698045"/>
              </p:ext>
            </p:extLst>
          </p:nvPr>
        </p:nvGraphicFramePr>
        <p:xfrm>
          <a:off x="1103313" y="2052638"/>
          <a:ext cx="8947150" cy="41957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1"/>
          </p:nvPr>
        </p:nvSpPr>
        <p:spPr/>
        <p:txBody>
          <a:bodyPr/>
          <a:lstStyle/>
          <a:p>
            <a:r>
              <a:rPr lang="en-US" smtClean="0"/>
              <a:t>Newessays.co.uk Sample </a:t>
            </a:r>
            <a:endParaRPr lang="en-US" dirty="0"/>
          </a:p>
        </p:txBody>
      </p:sp>
    </p:spTree>
    <p:extLst>
      <p:ext uri="{BB962C8B-B14F-4D97-AF65-F5344CB8AC3E}">
        <p14:creationId xmlns="" xmlns:p14="http://schemas.microsoft.com/office/powerpoint/2010/main" val="2673728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Customer </a:t>
            </a:r>
            <a:r>
              <a:rPr lang="en-GB" dirty="0"/>
              <a:t>Segmentation</a:t>
            </a:r>
          </a:p>
        </p:txBody>
      </p:sp>
      <p:sp>
        <p:nvSpPr>
          <p:cNvPr id="3" name="Content Placeholder 2"/>
          <p:cNvSpPr>
            <a:spLocks noGrp="1"/>
          </p:cNvSpPr>
          <p:nvPr>
            <p:ph idx="1"/>
          </p:nvPr>
        </p:nvSpPr>
        <p:spPr/>
        <p:txBody>
          <a:bodyPr/>
          <a:lstStyle/>
          <a:p>
            <a:r>
              <a:rPr lang="en-GB" dirty="0"/>
              <a:t>More than </a:t>
            </a:r>
            <a:r>
              <a:rPr lang="en-GB" dirty="0" smtClean="0"/>
              <a:t>a third </a:t>
            </a:r>
            <a:r>
              <a:rPr lang="en-GB" dirty="0"/>
              <a:t>of </a:t>
            </a:r>
            <a:r>
              <a:rPr lang="en-GB" strike="sngStrike" dirty="0"/>
              <a:t>the</a:t>
            </a:r>
            <a:r>
              <a:rPr lang="en-GB" dirty="0"/>
              <a:t> households in Brighton are one person households (36.4</a:t>
            </a:r>
            <a:r>
              <a:rPr lang="en-GB" dirty="0" smtClean="0"/>
              <a:t>%).</a:t>
            </a:r>
          </a:p>
          <a:p>
            <a:r>
              <a:rPr lang="en-GB" dirty="0" smtClean="0"/>
              <a:t>One </a:t>
            </a:r>
            <a:r>
              <a:rPr lang="en-GB" dirty="0"/>
              <a:t>in five people </a:t>
            </a:r>
            <a:r>
              <a:rPr lang="en-GB" dirty="0" smtClean="0"/>
              <a:t>is </a:t>
            </a:r>
            <a:r>
              <a:rPr lang="en-GB" dirty="0"/>
              <a:t>from the BME (Black and Minority Community</a:t>
            </a:r>
            <a:r>
              <a:rPr lang="en-GB" dirty="0" smtClean="0"/>
              <a:t>) </a:t>
            </a:r>
            <a:r>
              <a:rPr lang="en-GB" dirty="0"/>
              <a:t>(BHLIS, 2014</a:t>
            </a:r>
            <a:r>
              <a:rPr lang="en-GB" dirty="0" smtClean="0"/>
              <a:t>).</a:t>
            </a:r>
          </a:p>
          <a:p>
            <a:r>
              <a:rPr lang="en-GB" dirty="0" smtClean="0"/>
              <a:t>When compared </a:t>
            </a:r>
            <a:r>
              <a:rPr lang="en-GB" dirty="0"/>
              <a:t>to South East regions (60.8</a:t>
            </a:r>
            <a:r>
              <a:rPr lang="en-GB" dirty="0" smtClean="0"/>
              <a:t>%), </a:t>
            </a:r>
            <a:r>
              <a:rPr lang="en-GB" dirty="0"/>
              <a:t>only 37.2% of people travel to work by private </a:t>
            </a:r>
            <a:r>
              <a:rPr lang="en-GB" dirty="0" smtClean="0"/>
              <a:t>transport.</a:t>
            </a:r>
          </a:p>
          <a:p>
            <a:r>
              <a:rPr lang="en-GB" dirty="0"/>
              <a:t>38.2% of households </a:t>
            </a:r>
            <a:r>
              <a:rPr lang="en-GB" dirty="0" smtClean="0"/>
              <a:t>do </a:t>
            </a:r>
            <a:r>
              <a:rPr lang="en-GB" dirty="0"/>
              <a:t>not have a car or a </a:t>
            </a:r>
            <a:r>
              <a:rPr lang="en-GB" dirty="0" smtClean="0"/>
              <a:t>van.</a:t>
            </a:r>
          </a:p>
          <a:p>
            <a:r>
              <a:rPr lang="en-GB" dirty="0"/>
              <a:t>13.6% of residents </a:t>
            </a:r>
            <a:r>
              <a:rPr lang="en-GB" dirty="0" smtClean="0"/>
              <a:t>use </a:t>
            </a:r>
            <a:r>
              <a:rPr lang="en-GB" dirty="0"/>
              <a:t>buses (BHLIS, 2014a</a:t>
            </a:r>
            <a:r>
              <a:rPr lang="en-GB" dirty="0" smtClean="0"/>
              <a:t>).</a:t>
            </a:r>
            <a:endParaRPr lang="en-GB" dirty="0"/>
          </a:p>
        </p:txBody>
      </p:sp>
      <p:sp>
        <p:nvSpPr>
          <p:cNvPr id="4" name="Footer Placeholder 3"/>
          <p:cNvSpPr>
            <a:spLocks noGrp="1"/>
          </p:cNvSpPr>
          <p:nvPr>
            <p:ph type="ftr" sz="quarter" idx="11"/>
          </p:nvPr>
        </p:nvSpPr>
        <p:spPr/>
        <p:txBody>
          <a:bodyPr/>
          <a:lstStyle/>
          <a:p>
            <a:r>
              <a:rPr lang="en-US" smtClean="0"/>
              <a:t>Newessays.co.uk Sample </a:t>
            </a:r>
            <a:endParaRPr lang="en-US" dirty="0"/>
          </a:p>
        </p:txBody>
      </p:sp>
    </p:spTree>
    <p:extLst>
      <p:ext uri="{BB962C8B-B14F-4D97-AF65-F5344CB8AC3E}">
        <p14:creationId xmlns="" xmlns:p14="http://schemas.microsoft.com/office/powerpoint/2010/main" val="19943754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Value </a:t>
            </a:r>
            <a:r>
              <a:rPr lang="en-GB" dirty="0"/>
              <a:t>Proposition</a:t>
            </a:r>
          </a:p>
        </p:txBody>
      </p:sp>
      <p:sp>
        <p:nvSpPr>
          <p:cNvPr id="3" name="Content Placeholder 2"/>
          <p:cNvSpPr>
            <a:spLocks noGrp="1"/>
          </p:cNvSpPr>
          <p:nvPr>
            <p:ph idx="1"/>
          </p:nvPr>
        </p:nvSpPr>
        <p:spPr/>
        <p:txBody>
          <a:bodyPr>
            <a:normAutofit fontScale="85000" lnSpcReduction="10000"/>
          </a:bodyPr>
          <a:lstStyle/>
          <a:p>
            <a:r>
              <a:rPr lang="en-GB" dirty="0"/>
              <a:t>Technology </a:t>
            </a:r>
            <a:r>
              <a:rPr lang="en-GB" dirty="0" smtClean="0"/>
              <a:t>provisions</a:t>
            </a:r>
          </a:p>
          <a:p>
            <a:pPr lvl="1"/>
            <a:r>
              <a:rPr lang="en-GB" dirty="0" smtClean="0"/>
              <a:t>Increase in </a:t>
            </a:r>
            <a:r>
              <a:rPr lang="en-GB" dirty="0"/>
              <a:t>number of services during </a:t>
            </a:r>
            <a:r>
              <a:rPr lang="en-GB" strike="sngStrike" dirty="0"/>
              <a:t>the </a:t>
            </a:r>
            <a:r>
              <a:rPr lang="en-GB" dirty="0"/>
              <a:t>office hours (</a:t>
            </a:r>
            <a:r>
              <a:rPr lang="en-GB" dirty="0" smtClean="0"/>
              <a:t>mornings 8-10am and evenings 5-7pm) (BHLIS, 2014a).</a:t>
            </a:r>
          </a:p>
          <a:p>
            <a:pPr lvl="1"/>
            <a:r>
              <a:rPr lang="en-GB" dirty="0" smtClean="0"/>
              <a:t>Providing Wi-Fi services on certain routes.</a:t>
            </a:r>
          </a:p>
          <a:p>
            <a:r>
              <a:rPr lang="en-GB" dirty="0"/>
              <a:t>Student </a:t>
            </a:r>
            <a:r>
              <a:rPr lang="en-GB" dirty="0" smtClean="0"/>
              <a:t>concessions</a:t>
            </a:r>
          </a:p>
          <a:p>
            <a:pPr lvl="1"/>
            <a:r>
              <a:rPr lang="en-GB" dirty="0" smtClean="0"/>
              <a:t>Provide monthly pass for students.</a:t>
            </a:r>
          </a:p>
          <a:p>
            <a:r>
              <a:rPr lang="en-GB" dirty="0"/>
              <a:t>Service for the </a:t>
            </a:r>
            <a:r>
              <a:rPr lang="en-GB" dirty="0" smtClean="0"/>
              <a:t>elderly</a:t>
            </a:r>
          </a:p>
          <a:p>
            <a:pPr lvl="1"/>
            <a:r>
              <a:rPr lang="en-GB" dirty="0" smtClean="0"/>
              <a:t>Provide special services which will have a greater number of stops for senior citizens.</a:t>
            </a:r>
          </a:p>
          <a:p>
            <a:r>
              <a:rPr lang="en-GB" dirty="0"/>
              <a:t>Optimal </a:t>
            </a:r>
            <a:r>
              <a:rPr lang="en-GB" dirty="0" smtClean="0"/>
              <a:t>modal mix</a:t>
            </a:r>
          </a:p>
          <a:p>
            <a:pPr lvl="1"/>
            <a:r>
              <a:rPr lang="en-GB" dirty="0" smtClean="0"/>
              <a:t>Provide cycle </a:t>
            </a:r>
            <a:r>
              <a:rPr lang="en-GB" dirty="0"/>
              <a:t>stands in specific </a:t>
            </a:r>
            <a:r>
              <a:rPr lang="en-GB" dirty="0" smtClean="0"/>
              <a:t>NBCB </a:t>
            </a:r>
            <a:r>
              <a:rPr lang="en-GB" dirty="0"/>
              <a:t>bus stops to help increase the number of people who may prefer to travel part way using </a:t>
            </a:r>
            <a:r>
              <a:rPr lang="en-GB" dirty="0" smtClean="0"/>
              <a:t>bicycles (Redman </a:t>
            </a:r>
            <a:r>
              <a:rPr lang="en-GB" dirty="0"/>
              <a:t>et al., </a:t>
            </a:r>
            <a:r>
              <a:rPr lang="en-GB" dirty="0" smtClean="0"/>
              <a:t>2013).</a:t>
            </a:r>
          </a:p>
          <a:p>
            <a:r>
              <a:rPr lang="en-GB" dirty="0"/>
              <a:t>Increasing </a:t>
            </a:r>
            <a:r>
              <a:rPr lang="en-GB" dirty="0" smtClean="0"/>
              <a:t>non-fare revenue</a:t>
            </a:r>
          </a:p>
          <a:p>
            <a:pPr lvl="1"/>
            <a:r>
              <a:rPr lang="en-IN" dirty="0" smtClean="0"/>
              <a:t>Use the bus as an advertising medium to generate additional revenue streams.</a:t>
            </a:r>
            <a:endParaRPr lang="en-GB" dirty="0" smtClean="0"/>
          </a:p>
          <a:p>
            <a:pPr lvl="1"/>
            <a:endParaRPr lang="en-GB" dirty="0"/>
          </a:p>
        </p:txBody>
      </p:sp>
      <p:sp>
        <p:nvSpPr>
          <p:cNvPr id="4" name="Footer Placeholder 3"/>
          <p:cNvSpPr>
            <a:spLocks noGrp="1"/>
          </p:cNvSpPr>
          <p:nvPr>
            <p:ph type="ftr" sz="quarter" idx="11"/>
          </p:nvPr>
        </p:nvSpPr>
        <p:spPr/>
        <p:txBody>
          <a:bodyPr/>
          <a:lstStyle/>
          <a:p>
            <a:r>
              <a:rPr lang="en-US" smtClean="0"/>
              <a:t>Newessays.co.uk Sample </a:t>
            </a:r>
            <a:endParaRPr lang="en-US" dirty="0"/>
          </a:p>
        </p:txBody>
      </p:sp>
    </p:spTree>
    <p:extLst>
      <p:ext uri="{BB962C8B-B14F-4D97-AF65-F5344CB8AC3E}">
        <p14:creationId xmlns="" xmlns:p14="http://schemas.microsoft.com/office/powerpoint/2010/main" val="147014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Channels</a:t>
            </a:r>
            <a:endParaRPr lang="en-GB"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3931390153"/>
              </p:ext>
            </p:extLst>
          </p:nvPr>
        </p:nvGraphicFramePr>
        <p:xfrm>
          <a:off x="1103313" y="2052638"/>
          <a:ext cx="8947150" cy="41957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r>
              <a:rPr lang="en-US" smtClean="0"/>
              <a:t>Newessays.co.uk Sample </a:t>
            </a:r>
            <a:endParaRPr lang="en-US" dirty="0"/>
          </a:p>
        </p:txBody>
      </p:sp>
    </p:spTree>
    <p:extLst>
      <p:ext uri="{BB962C8B-B14F-4D97-AF65-F5344CB8AC3E}">
        <p14:creationId xmlns="" xmlns:p14="http://schemas.microsoft.com/office/powerpoint/2010/main" val="36706584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5A2F9111-B2DB-470C-BA56-608F9B658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150</TotalTime>
  <Words>2742</Words>
  <Application>Microsoft Office PowerPoint</Application>
  <PresentationFormat>Custom</PresentationFormat>
  <Paragraphs>412</Paragraphs>
  <Slides>22</Slides>
  <Notes>18</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Ion</vt:lpstr>
      <vt:lpstr>Business Plan for New Brighton Council Bus Service (NBCB)</vt:lpstr>
      <vt:lpstr>Business Plan Overview</vt:lpstr>
      <vt:lpstr>Macro Environmental Analysis</vt:lpstr>
      <vt:lpstr>Macro Environmental Analysis</vt:lpstr>
      <vt:lpstr>Macro Environmental Analysis</vt:lpstr>
      <vt:lpstr>SWOT Analysis </vt:lpstr>
      <vt:lpstr>Customer Segmentation</vt:lpstr>
      <vt:lpstr>Value Proposition</vt:lpstr>
      <vt:lpstr>Channels</vt:lpstr>
      <vt:lpstr>Revenue Streams</vt:lpstr>
      <vt:lpstr>Revenue Streams</vt:lpstr>
      <vt:lpstr>Customer Relationships</vt:lpstr>
      <vt:lpstr>Operations Management</vt:lpstr>
      <vt:lpstr>Human Resource Management</vt:lpstr>
      <vt:lpstr>Pricing Management</vt:lpstr>
      <vt:lpstr>Start Up Costs</vt:lpstr>
      <vt:lpstr>Operational Costs</vt:lpstr>
      <vt:lpstr>Projected Profit and Loss for Six Months </vt:lpstr>
      <vt:lpstr>Capital Budgeting for New Projects</vt:lpstr>
      <vt:lpstr>References</vt:lpstr>
      <vt:lpstr>References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Plan for New Brighton Council Bus Service (NBCB)</dc:title>
  <dc:creator>Admin</dc:creator>
  <cp:lastModifiedBy>Admin</cp:lastModifiedBy>
  <cp:revision>23</cp:revision>
  <dcterms:created xsi:type="dcterms:W3CDTF">2014-04-02T16:29:19Z</dcterms:created>
  <dcterms:modified xsi:type="dcterms:W3CDTF">2014-10-27T17:34:01Z</dcterms:modified>
</cp:coreProperties>
</file>